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4" r:id="rId2"/>
    <p:sldId id="260" r:id="rId3"/>
    <p:sldId id="262" r:id="rId4"/>
    <p:sldId id="275" r:id="rId5"/>
    <p:sldId id="276" r:id="rId6"/>
    <p:sldId id="263" r:id="rId7"/>
    <p:sldId id="285" r:id="rId8"/>
    <p:sldId id="286" r:id="rId9"/>
    <p:sldId id="283" r:id="rId10"/>
    <p:sldId id="266" r:id="rId11"/>
    <p:sldId id="268" r:id="rId12"/>
    <p:sldId id="287" r:id="rId13"/>
    <p:sldId id="279" r:id="rId14"/>
    <p:sldId id="281" r:id="rId15"/>
    <p:sldId id="271" r:id="rId16"/>
    <p:sldId id="282" r:id="rId17"/>
    <p:sldId id="278" r:id="rId18"/>
    <p:sldId id="272" r:id="rId19"/>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8">
          <p15:clr>
            <a:srgbClr val="A4A3A4"/>
          </p15:clr>
        </p15:guide>
        <p15:guide id="2" pos="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B46"/>
    <a:srgbClr val="B7DAB0"/>
    <a:srgbClr val="E03A3E"/>
    <a:srgbClr val="8DBC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408" y="66"/>
      </p:cViewPr>
      <p:guideLst>
        <p:guide orient="horz" pos="1908"/>
        <p:guide pos="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48F15-99C0-471E-95B2-5BE6F6E82F6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i-FI"/>
        </a:p>
      </dgm:t>
    </dgm:pt>
    <dgm:pt modelId="{AA3DC7E3-3454-404E-BF60-39AA9E0ED251}">
      <dgm:prSet/>
      <dgm:spPr>
        <a:solidFill>
          <a:srgbClr val="E03A3E"/>
        </a:solidFill>
      </dgm:spPr>
      <dgm:t>
        <a:bodyPr/>
        <a:lstStyle/>
        <a:p>
          <a:pPr rtl="0"/>
          <a:r>
            <a:rPr lang="fi-FI" b="1" dirty="0" smtClean="0"/>
            <a:t>Väestön kasvun vuoksi 2030 maailmassa tarvitaan:</a:t>
          </a:r>
          <a:endParaRPr lang="fi-FI" b="1" dirty="0"/>
        </a:p>
      </dgm:t>
    </dgm:pt>
    <dgm:pt modelId="{7B3E5ABE-3F15-4844-B579-4A68D36A7EAD}" type="parTrans" cxnId="{1E83175B-80E8-420F-A60D-6931D53A5344}">
      <dgm:prSet/>
      <dgm:spPr/>
      <dgm:t>
        <a:bodyPr/>
        <a:lstStyle/>
        <a:p>
          <a:endParaRPr lang="fi-FI"/>
        </a:p>
      </dgm:t>
    </dgm:pt>
    <dgm:pt modelId="{C353EFEA-44CA-411F-94F5-8DEFB6401395}" type="sibTrans" cxnId="{1E83175B-80E8-420F-A60D-6931D53A5344}">
      <dgm:prSet/>
      <dgm:spPr/>
      <dgm:t>
        <a:bodyPr/>
        <a:lstStyle/>
        <a:p>
          <a:endParaRPr lang="fi-FI"/>
        </a:p>
      </dgm:t>
    </dgm:pt>
    <dgm:pt modelId="{E078E41A-F974-4F7C-90F3-720E91DEC16C}">
      <dgm:prSet/>
      <dgm:spPr>
        <a:solidFill>
          <a:srgbClr val="62BB46"/>
        </a:solidFill>
      </dgm:spPr>
      <dgm:t>
        <a:bodyPr/>
        <a:lstStyle/>
        <a:p>
          <a:pPr rtl="0"/>
          <a:r>
            <a:rPr lang="fi-FI" dirty="0" smtClean="0"/>
            <a:t>50 % enemmän ruokaa</a:t>
          </a:r>
          <a:endParaRPr lang="fi-FI" dirty="0"/>
        </a:p>
      </dgm:t>
    </dgm:pt>
    <dgm:pt modelId="{BC1A7E4E-D192-437B-9146-99D711B0A06D}" type="parTrans" cxnId="{D144042F-92BB-46C7-B3B5-5375EE1A40F2}">
      <dgm:prSet/>
      <dgm:spPr>
        <a:solidFill>
          <a:srgbClr val="E03A3E"/>
        </a:solidFill>
      </dgm:spPr>
      <dgm:t>
        <a:bodyPr/>
        <a:lstStyle/>
        <a:p>
          <a:endParaRPr lang="fi-FI"/>
        </a:p>
      </dgm:t>
    </dgm:pt>
    <dgm:pt modelId="{EE18CF20-623B-400A-A368-422A823C2C67}" type="sibTrans" cxnId="{D144042F-92BB-46C7-B3B5-5375EE1A40F2}">
      <dgm:prSet/>
      <dgm:spPr/>
      <dgm:t>
        <a:bodyPr/>
        <a:lstStyle/>
        <a:p>
          <a:endParaRPr lang="fi-FI"/>
        </a:p>
      </dgm:t>
    </dgm:pt>
    <dgm:pt modelId="{661501B8-E4E8-40E1-B2D9-7F5A86BFE42E}">
      <dgm:prSet/>
      <dgm:spPr>
        <a:solidFill>
          <a:srgbClr val="62BB46"/>
        </a:solidFill>
      </dgm:spPr>
      <dgm:t>
        <a:bodyPr/>
        <a:lstStyle/>
        <a:p>
          <a:pPr rtl="0"/>
          <a:r>
            <a:rPr lang="fi-FI" dirty="0" smtClean="0"/>
            <a:t>45 % enemmän energiaa</a:t>
          </a:r>
          <a:endParaRPr lang="fi-FI" dirty="0"/>
        </a:p>
      </dgm:t>
    </dgm:pt>
    <dgm:pt modelId="{E85027A0-7808-4399-9CD7-9433C3C1E668}" type="parTrans" cxnId="{DBA34BAC-B93D-4E65-A9B0-6284F5E74D86}">
      <dgm:prSet/>
      <dgm:spPr>
        <a:solidFill>
          <a:srgbClr val="E03A3E"/>
        </a:solidFill>
      </dgm:spPr>
      <dgm:t>
        <a:bodyPr/>
        <a:lstStyle/>
        <a:p>
          <a:endParaRPr lang="fi-FI"/>
        </a:p>
      </dgm:t>
    </dgm:pt>
    <dgm:pt modelId="{B3D12D06-46F2-42BC-8D3B-0B8B6552AEFB}" type="sibTrans" cxnId="{DBA34BAC-B93D-4E65-A9B0-6284F5E74D86}">
      <dgm:prSet/>
      <dgm:spPr/>
      <dgm:t>
        <a:bodyPr/>
        <a:lstStyle/>
        <a:p>
          <a:endParaRPr lang="fi-FI"/>
        </a:p>
      </dgm:t>
    </dgm:pt>
    <dgm:pt modelId="{15FD8C27-192E-4EDA-BFBE-FE84BB2AF74E}">
      <dgm:prSet/>
      <dgm:spPr>
        <a:solidFill>
          <a:srgbClr val="62BB46"/>
        </a:solidFill>
      </dgm:spPr>
      <dgm:t>
        <a:bodyPr/>
        <a:lstStyle/>
        <a:p>
          <a:pPr rtl="0"/>
          <a:r>
            <a:rPr lang="fi-FI" dirty="0" smtClean="0"/>
            <a:t>30 % enemmän vettä</a:t>
          </a:r>
          <a:endParaRPr lang="fi-FI" dirty="0"/>
        </a:p>
      </dgm:t>
    </dgm:pt>
    <dgm:pt modelId="{8846EBD9-AFAF-496C-B778-D7A427C00308}" type="parTrans" cxnId="{B81882F4-5EC3-45A1-843C-78E0EFD4333C}">
      <dgm:prSet/>
      <dgm:spPr>
        <a:solidFill>
          <a:srgbClr val="E03A3E"/>
        </a:solidFill>
      </dgm:spPr>
      <dgm:t>
        <a:bodyPr/>
        <a:lstStyle/>
        <a:p>
          <a:endParaRPr lang="fi-FI"/>
        </a:p>
      </dgm:t>
    </dgm:pt>
    <dgm:pt modelId="{ACB17AF6-A79B-4A23-A97B-52121C7030DE}" type="sibTrans" cxnId="{B81882F4-5EC3-45A1-843C-78E0EFD4333C}">
      <dgm:prSet/>
      <dgm:spPr/>
      <dgm:t>
        <a:bodyPr/>
        <a:lstStyle/>
        <a:p>
          <a:endParaRPr lang="fi-FI"/>
        </a:p>
      </dgm:t>
    </dgm:pt>
    <dgm:pt modelId="{AE37EDB0-BC65-4DC6-8C58-DC76054DCA9E}" type="pres">
      <dgm:prSet presAssocID="{8AF48F15-99C0-471E-95B2-5BE6F6E82F69}" presName="Name0" presStyleCnt="0">
        <dgm:presLayoutVars>
          <dgm:chMax val="1"/>
          <dgm:dir/>
          <dgm:animLvl val="ctr"/>
          <dgm:resizeHandles val="exact"/>
        </dgm:presLayoutVars>
      </dgm:prSet>
      <dgm:spPr/>
      <dgm:t>
        <a:bodyPr/>
        <a:lstStyle/>
        <a:p>
          <a:endParaRPr lang="fi-FI"/>
        </a:p>
      </dgm:t>
    </dgm:pt>
    <dgm:pt modelId="{F44924D9-2A98-4244-A74A-2073E149E9D3}" type="pres">
      <dgm:prSet presAssocID="{AA3DC7E3-3454-404E-BF60-39AA9E0ED251}" presName="centerShape" presStyleLbl="node0" presStyleIdx="0" presStyleCnt="1" custScaleX="118478" custScaleY="117284"/>
      <dgm:spPr/>
      <dgm:t>
        <a:bodyPr/>
        <a:lstStyle/>
        <a:p>
          <a:endParaRPr lang="fi-FI"/>
        </a:p>
      </dgm:t>
    </dgm:pt>
    <dgm:pt modelId="{FD7995E7-19CF-41F8-BFAD-F981F9E4BE68}" type="pres">
      <dgm:prSet presAssocID="{BC1A7E4E-D192-437B-9146-99D711B0A06D}" presName="parTrans" presStyleLbl="sibTrans2D1" presStyleIdx="0" presStyleCnt="3"/>
      <dgm:spPr/>
      <dgm:t>
        <a:bodyPr/>
        <a:lstStyle/>
        <a:p>
          <a:endParaRPr lang="fi-FI"/>
        </a:p>
      </dgm:t>
    </dgm:pt>
    <dgm:pt modelId="{F239AB0F-5AD5-4484-99A6-421B2CD71448}" type="pres">
      <dgm:prSet presAssocID="{BC1A7E4E-D192-437B-9146-99D711B0A06D}" presName="connectorText" presStyleLbl="sibTrans2D1" presStyleIdx="0" presStyleCnt="3"/>
      <dgm:spPr/>
      <dgm:t>
        <a:bodyPr/>
        <a:lstStyle/>
        <a:p>
          <a:endParaRPr lang="fi-FI"/>
        </a:p>
      </dgm:t>
    </dgm:pt>
    <dgm:pt modelId="{6B32BE22-791A-4B56-B30D-5044DAECA6ED}" type="pres">
      <dgm:prSet presAssocID="{E078E41A-F974-4F7C-90F3-720E91DEC16C}" presName="node" presStyleLbl="node1" presStyleIdx="0" presStyleCnt="3">
        <dgm:presLayoutVars>
          <dgm:bulletEnabled val="1"/>
        </dgm:presLayoutVars>
      </dgm:prSet>
      <dgm:spPr/>
      <dgm:t>
        <a:bodyPr/>
        <a:lstStyle/>
        <a:p>
          <a:endParaRPr lang="fi-FI"/>
        </a:p>
      </dgm:t>
    </dgm:pt>
    <dgm:pt modelId="{2A4D0645-155D-4391-945E-DE88821D814D}" type="pres">
      <dgm:prSet presAssocID="{E85027A0-7808-4399-9CD7-9433C3C1E668}" presName="parTrans" presStyleLbl="sibTrans2D1" presStyleIdx="1" presStyleCnt="3"/>
      <dgm:spPr/>
      <dgm:t>
        <a:bodyPr/>
        <a:lstStyle/>
        <a:p>
          <a:endParaRPr lang="fi-FI"/>
        </a:p>
      </dgm:t>
    </dgm:pt>
    <dgm:pt modelId="{8BAB95ED-4EAC-496F-8C59-EF32320F4B55}" type="pres">
      <dgm:prSet presAssocID="{E85027A0-7808-4399-9CD7-9433C3C1E668}" presName="connectorText" presStyleLbl="sibTrans2D1" presStyleIdx="1" presStyleCnt="3"/>
      <dgm:spPr/>
      <dgm:t>
        <a:bodyPr/>
        <a:lstStyle/>
        <a:p>
          <a:endParaRPr lang="fi-FI"/>
        </a:p>
      </dgm:t>
    </dgm:pt>
    <dgm:pt modelId="{A6DF64F7-35EA-442A-AC47-960A57BD82B1}" type="pres">
      <dgm:prSet presAssocID="{661501B8-E4E8-40E1-B2D9-7F5A86BFE42E}" presName="node" presStyleLbl="node1" presStyleIdx="1" presStyleCnt="3">
        <dgm:presLayoutVars>
          <dgm:bulletEnabled val="1"/>
        </dgm:presLayoutVars>
      </dgm:prSet>
      <dgm:spPr/>
      <dgm:t>
        <a:bodyPr/>
        <a:lstStyle/>
        <a:p>
          <a:endParaRPr lang="fi-FI"/>
        </a:p>
      </dgm:t>
    </dgm:pt>
    <dgm:pt modelId="{7033AD74-779C-4A56-B469-8FCAA8B1660B}" type="pres">
      <dgm:prSet presAssocID="{8846EBD9-AFAF-496C-B778-D7A427C00308}" presName="parTrans" presStyleLbl="sibTrans2D1" presStyleIdx="2" presStyleCnt="3"/>
      <dgm:spPr/>
      <dgm:t>
        <a:bodyPr/>
        <a:lstStyle/>
        <a:p>
          <a:endParaRPr lang="fi-FI"/>
        </a:p>
      </dgm:t>
    </dgm:pt>
    <dgm:pt modelId="{BD460300-B387-402E-8B3E-8F4EEB0E05C2}" type="pres">
      <dgm:prSet presAssocID="{8846EBD9-AFAF-496C-B778-D7A427C00308}" presName="connectorText" presStyleLbl="sibTrans2D1" presStyleIdx="2" presStyleCnt="3"/>
      <dgm:spPr/>
      <dgm:t>
        <a:bodyPr/>
        <a:lstStyle/>
        <a:p>
          <a:endParaRPr lang="fi-FI"/>
        </a:p>
      </dgm:t>
    </dgm:pt>
    <dgm:pt modelId="{617F10A5-8EBB-4824-8C5A-3C84DA2B4AD6}" type="pres">
      <dgm:prSet presAssocID="{15FD8C27-192E-4EDA-BFBE-FE84BB2AF74E}" presName="node" presStyleLbl="node1" presStyleIdx="2" presStyleCnt="3">
        <dgm:presLayoutVars>
          <dgm:bulletEnabled val="1"/>
        </dgm:presLayoutVars>
      </dgm:prSet>
      <dgm:spPr/>
      <dgm:t>
        <a:bodyPr/>
        <a:lstStyle/>
        <a:p>
          <a:endParaRPr lang="fi-FI"/>
        </a:p>
      </dgm:t>
    </dgm:pt>
  </dgm:ptLst>
  <dgm:cxnLst>
    <dgm:cxn modelId="{7D6D06E8-C68B-4529-9B57-55CA68F06D47}" type="presOf" srcId="{E078E41A-F974-4F7C-90F3-720E91DEC16C}" destId="{6B32BE22-791A-4B56-B30D-5044DAECA6ED}" srcOrd="0" destOrd="0" presId="urn:microsoft.com/office/officeart/2005/8/layout/radial5"/>
    <dgm:cxn modelId="{8C64CB36-19E9-446C-968D-64173E089258}" type="presOf" srcId="{E85027A0-7808-4399-9CD7-9433C3C1E668}" destId="{8BAB95ED-4EAC-496F-8C59-EF32320F4B55}" srcOrd="1" destOrd="0" presId="urn:microsoft.com/office/officeart/2005/8/layout/radial5"/>
    <dgm:cxn modelId="{40F83E7A-F246-4321-8AB5-928EE038D04B}" type="presOf" srcId="{BC1A7E4E-D192-437B-9146-99D711B0A06D}" destId="{F239AB0F-5AD5-4484-99A6-421B2CD71448}" srcOrd="1" destOrd="0" presId="urn:microsoft.com/office/officeart/2005/8/layout/radial5"/>
    <dgm:cxn modelId="{AC7FD50A-650A-4C07-A87A-3530DF170731}" type="presOf" srcId="{661501B8-E4E8-40E1-B2D9-7F5A86BFE42E}" destId="{A6DF64F7-35EA-442A-AC47-960A57BD82B1}" srcOrd="0" destOrd="0" presId="urn:microsoft.com/office/officeart/2005/8/layout/radial5"/>
    <dgm:cxn modelId="{9587A3AF-CA09-433D-8550-6E1039CAC5BF}" type="presOf" srcId="{8AF48F15-99C0-471E-95B2-5BE6F6E82F69}" destId="{AE37EDB0-BC65-4DC6-8C58-DC76054DCA9E}" srcOrd="0" destOrd="0" presId="urn:microsoft.com/office/officeart/2005/8/layout/radial5"/>
    <dgm:cxn modelId="{D144042F-92BB-46C7-B3B5-5375EE1A40F2}" srcId="{AA3DC7E3-3454-404E-BF60-39AA9E0ED251}" destId="{E078E41A-F974-4F7C-90F3-720E91DEC16C}" srcOrd="0" destOrd="0" parTransId="{BC1A7E4E-D192-437B-9146-99D711B0A06D}" sibTransId="{EE18CF20-623B-400A-A368-422A823C2C67}"/>
    <dgm:cxn modelId="{FA2816B7-3346-4B40-9216-80319AA853B1}" type="presOf" srcId="{BC1A7E4E-D192-437B-9146-99D711B0A06D}" destId="{FD7995E7-19CF-41F8-BFAD-F981F9E4BE68}" srcOrd="0" destOrd="0" presId="urn:microsoft.com/office/officeart/2005/8/layout/radial5"/>
    <dgm:cxn modelId="{B01A28C8-7236-4EDD-ABB7-912904132819}" type="presOf" srcId="{E85027A0-7808-4399-9CD7-9433C3C1E668}" destId="{2A4D0645-155D-4391-945E-DE88821D814D}" srcOrd="0" destOrd="0" presId="urn:microsoft.com/office/officeart/2005/8/layout/radial5"/>
    <dgm:cxn modelId="{B81882F4-5EC3-45A1-843C-78E0EFD4333C}" srcId="{AA3DC7E3-3454-404E-BF60-39AA9E0ED251}" destId="{15FD8C27-192E-4EDA-BFBE-FE84BB2AF74E}" srcOrd="2" destOrd="0" parTransId="{8846EBD9-AFAF-496C-B778-D7A427C00308}" sibTransId="{ACB17AF6-A79B-4A23-A97B-52121C7030DE}"/>
    <dgm:cxn modelId="{1E83175B-80E8-420F-A60D-6931D53A5344}" srcId="{8AF48F15-99C0-471E-95B2-5BE6F6E82F69}" destId="{AA3DC7E3-3454-404E-BF60-39AA9E0ED251}" srcOrd="0" destOrd="0" parTransId="{7B3E5ABE-3F15-4844-B579-4A68D36A7EAD}" sibTransId="{C353EFEA-44CA-411F-94F5-8DEFB6401395}"/>
    <dgm:cxn modelId="{39635D11-3C6F-4505-84AA-79C88C4AD9B2}" type="presOf" srcId="{AA3DC7E3-3454-404E-BF60-39AA9E0ED251}" destId="{F44924D9-2A98-4244-A74A-2073E149E9D3}" srcOrd="0" destOrd="0" presId="urn:microsoft.com/office/officeart/2005/8/layout/radial5"/>
    <dgm:cxn modelId="{7CF24946-B88D-4C5B-A826-E61B56FCDAC7}" type="presOf" srcId="{8846EBD9-AFAF-496C-B778-D7A427C00308}" destId="{BD460300-B387-402E-8B3E-8F4EEB0E05C2}" srcOrd="1" destOrd="0" presId="urn:microsoft.com/office/officeart/2005/8/layout/radial5"/>
    <dgm:cxn modelId="{E688F5B5-390C-4807-AA6F-F43CB97FAA94}" type="presOf" srcId="{15FD8C27-192E-4EDA-BFBE-FE84BB2AF74E}" destId="{617F10A5-8EBB-4824-8C5A-3C84DA2B4AD6}" srcOrd="0" destOrd="0" presId="urn:microsoft.com/office/officeart/2005/8/layout/radial5"/>
    <dgm:cxn modelId="{50F7C550-7112-4785-9D9B-1F8EF58F49F3}" type="presOf" srcId="{8846EBD9-AFAF-496C-B778-D7A427C00308}" destId="{7033AD74-779C-4A56-B469-8FCAA8B1660B}" srcOrd="0" destOrd="0" presId="urn:microsoft.com/office/officeart/2005/8/layout/radial5"/>
    <dgm:cxn modelId="{DBA34BAC-B93D-4E65-A9B0-6284F5E74D86}" srcId="{AA3DC7E3-3454-404E-BF60-39AA9E0ED251}" destId="{661501B8-E4E8-40E1-B2D9-7F5A86BFE42E}" srcOrd="1" destOrd="0" parTransId="{E85027A0-7808-4399-9CD7-9433C3C1E668}" sibTransId="{B3D12D06-46F2-42BC-8D3B-0B8B6552AEFB}"/>
    <dgm:cxn modelId="{398C7C71-3BAA-4590-9CF2-C1D12AB720F4}" type="presParOf" srcId="{AE37EDB0-BC65-4DC6-8C58-DC76054DCA9E}" destId="{F44924D9-2A98-4244-A74A-2073E149E9D3}" srcOrd="0" destOrd="0" presId="urn:microsoft.com/office/officeart/2005/8/layout/radial5"/>
    <dgm:cxn modelId="{94365DD9-4FE0-4FAB-AD6A-381F073380D7}" type="presParOf" srcId="{AE37EDB0-BC65-4DC6-8C58-DC76054DCA9E}" destId="{FD7995E7-19CF-41F8-BFAD-F981F9E4BE68}" srcOrd="1" destOrd="0" presId="urn:microsoft.com/office/officeart/2005/8/layout/radial5"/>
    <dgm:cxn modelId="{8F68CE7D-1599-46BD-8E2C-AC90ABD44BC6}" type="presParOf" srcId="{FD7995E7-19CF-41F8-BFAD-F981F9E4BE68}" destId="{F239AB0F-5AD5-4484-99A6-421B2CD71448}" srcOrd="0" destOrd="0" presId="urn:microsoft.com/office/officeart/2005/8/layout/radial5"/>
    <dgm:cxn modelId="{B769AAA7-9358-458E-90A6-82E475ECE417}" type="presParOf" srcId="{AE37EDB0-BC65-4DC6-8C58-DC76054DCA9E}" destId="{6B32BE22-791A-4B56-B30D-5044DAECA6ED}" srcOrd="2" destOrd="0" presId="urn:microsoft.com/office/officeart/2005/8/layout/radial5"/>
    <dgm:cxn modelId="{8B0613E8-3299-40DC-BEE5-B301509AAA6B}" type="presParOf" srcId="{AE37EDB0-BC65-4DC6-8C58-DC76054DCA9E}" destId="{2A4D0645-155D-4391-945E-DE88821D814D}" srcOrd="3" destOrd="0" presId="urn:microsoft.com/office/officeart/2005/8/layout/radial5"/>
    <dgm:cxn modelId="{8914F7EA-8161-46FE-8999-A2627DAB4FD5}" type="presParOf" srcId="{2A4D0645-155D-4391-945E-DE88821D814D}" destId="{8BAB95ED-4EAC-496F-8C59-EF32320F4B55}" srcOrd="0" destOrd="0" presId="urn:microsoft.com/office/officeart/2005/8/layout/radial5"/>
    <dgm:cxn modelId="{66DD4F8F-BE0F-4CC7-9602-FBB763E34EBC}" type="presParOf" srcId="{AE37EDB0-BC65-4DC6-8C58-DC76054DCA9E}" destId="{A6DF64F7-35EA-442A-AC47-960A57BD82B1}" srcOrd="4" destOrd="0" presId="urn:microsoft.com/office/officeart/2005/8/layout/radial5"/>
    <dgm:cxn modelId="{570A3333-F89C-4835-B0AE-A02D69DD042D}" type="presParOf" srcId="{AE37EDB0-BC65-4DC6-8C58-DC76054DCA9E}" destId="{7033AD74-779C-4A56-B469-8FCAA8B1660B}" srcOrd="5" destOrd="0" presId="urn:microsoft.com/office/officeart/2005/8/layout/radial5"/>
    <dgm:cxn modelId="{E4456109-070F-4A33-8FE5-0E76E63DD2D6}" type="presParOf" srcId="{7033AD74-779C-4A56-B469-8FCAA8B1660B}" destId="{BD460300-B387-402E-8B3E-8F4EEB0E05C2}" srcOrd="0" destOrd="0" presId="urn:microsoft.com/office/officeart/2005/8/layout/radial5"/>
    <dgm:cxn modelId="{3572057B-1A02-4D95-8DBA-78AFF4DD1480}" type="presParOf" srcId="{AE37EDB0-BC65-4DC6-8C58-DC76054DCA9E}" destId="{617F10A5-8EBB-4824-8C5A-3C84DA2B4AD6}"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452C35-711A-4628-9C03-BBD84EACB2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011CFBC3-50B5-4436-BCE4-7CB7550C6492}">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fi-FI" sz="1200" dirty="0" smtClean="0"/>
            <a:t>1. KILPAILUKYKYINEN BIOTALOUDEN TOIMINTAYMPÄRISTÖ</a:t>
          </a:r>
          <a:endParaRPr lang="fi-FI" sz="1200" dirty="0"/>
        </a:p>
      </dgm:t>
    </dgm:pt>
    <dgm:pt modelId="{3D152F19-645D-42BA-8650-CE6AE5FA3183}" type="parTrans" cxnId="{7FF81D8A-32F1-4A6A-9E97-2F3898E1BA86}">
      <dgm:prSet/>
      <dgm:spPr/>
      <dgm:t>
        <a:bodyPr/>
        <a:lstStyle/>
        <a:p>
          <a:endParaRPr lang="fi-FI"/>
        </a:p>
      </dgm:t>
    </dgm:pt>
    <dgm:pt modelId="{5D93D35A-1F50-43B3-A3EF-7F3A95378E0B}" type="sibTrans" cxnId="{7FF81D8A-32F1-4A6A-9E97-2F3898E1BA86}">
      <dgm:prSet/>
      <dgm:spPr/>
      <dgm:t>
        <a:bodyPr/>
        <a:lstStyle/>
        <a:p>
          <a:endParaRPr lang="fi-FI"/>
        </a:p>
      </dgm:t>
    </dgm:pt>
    <dgm:pt modelId="{2A949B3E-F4EF-43C7-997C-D7869104158B}">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en-GB" sz="1200" dirty="0" smtClean="0"/>
            <a:t>2. UUTTA LIIKETOIMINTAA BIOTALOUDESTA</a:t>
          </a:r>
          <a:endParaRPr lang="fi-FI" sz="1200" dirty="0"/>
        </a:p>
      </dgm:t>
    </dgm:pt>
    <dgm:pt modelId="{3B657C3B-B534-4212-A7BC-F6CE6FFB1B78}" type="parTrans" cxnId="{F3A9AA2F-D33C-422A-8891-77AD13533219}">
      <dgm:prSet/>
      <dgm:spPr/>
      <dgm:t>
        <a:bodyPr/>
        <a:lstStyle/>
        <a:p>
          <a:endParaRPr lang="fi-FI"/>
        </a:p>
      </dgm:t>
    </dgm:pt>
    <dgm:pt modelId="{E4588FF0-5A57-483A-A4D8-EBAE2DEA7382}" type="sibTrans" cxnId="{F3A9AA2F-D33C-422A-8891-77AD13533219}">
      <dgm:prSet/>
      <dgm:spPr/>
      <dgm:t>
        <a:bodyPr/>
        <a:lstStyle/>
        <a:p>
          <a:endParaRPr lang="fi-FI"/>
        </a:p>
      </dgm:t>
    </dgm:pt>
    <dgm:pt modelId="{1FC01509-3399-4770-8837-DF9A6773F75C}">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en-GB" sz="1200" dirty="0" smtClean="0"/>
            <a:t>3. VAHVA OSAAMISPERUSTA BIOTALOUDELLE</a:t>
          </a:r>
          <a:endParaRPr lang="fi-FI" sz="1200" dirty="0"/>
        </a:p>
      </dgm:t>
    </dgm:pt>
    <dgm:pt modelId="{52363C67-99B4-446D-8A30-F55FF9299B5D}" type="parTrans" cxnId="{A475D044-C74B-40D5-BC83-ECDE528F3D9C}">
      <dgm:prSet/>
      <dgm:spPr/>
      <dgm:t>
        <a:bodyPr/>
        <a:lstStyle/>
        <a:p>
          <a:endParaRPr lang="fi-FI"/>
        </a:p>
      </dgm:t>
    </dgm:pt>
    <dgm:pt modelId="{4BBF4A90-8996-4139-A605-089826DC4DFE}" type="sibTrans" cxnId="{A475D044-C74B-40D5-BC83-ECDE528F3D9C}">
      <dgm:prSet/>
      <dgm:spPr/>
      <dgm:t>
        <a:bodyPr/>
        <a:lstStyle/>
        <a:p>
          <a:endParaRPr lang="fi-FI"/>
        </a:p>
      </dgm:t>
    </dgm:pt>
    <dgm:pt modelId="{570B281E-1D7C-49DF-98CB-6737AC33AC42}">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en-GB" sz="1200" dirty="0" smtClean="0"/>
            <a:t>4. BIOMASSOJEN KÄYTETTÄVYYS JA KESTÄVYYS</a:t>
          </a:r>
          <a:endParaRPr lang="fi-FI" sz="1200" dirty="0"/>
        </a:p>
      </dgm:t>
    </dgm:pt>
    <dgm:pt modelId="{F56F7CEE-83CE-4C41-8282-2AD02E1D84BA}" type="parTrans" cxnId="{5B9E3CD4-D25A-4524-ABBF-18F56B561101}">
      <dgm:prSet/>
      <dgm:spPr/>
      <dgm:t>
        <a:bodyPr/>
        <a:lstStyle/>
        <a:p>
          <a:endParaRPr lang="fi-FI"/>
        </a:p>
      </dgm:t>
    </dgm:pt>
    <dgm:pt modelId="{0C9BB42A-A097-4D8D-8252-C6A7C21BD03A}" type="sibTrans" cxnId="{5B9E3CD4-D25A-4524-ABBF-18F56B561101}">
      <dgm:prSet/>
      <dgm:spPr/>
      <dgm:t>
        <a:bodyPr/>
        <a:lstStyle/>
        <a:p>
          <a:endParaRPr lang="fi-FI"/>
        </a:p>
      </dgm:t>
    </dgm:pt>
    <dgm:pt modelId="{FB693A4C-D994-4FF6-AD76-0487160AA898}" type="pres">
      <dgm:prSet presAssocID="{C7452C35-711A-4628-9C03-BBD84EACB2F9}" presName="linear" presStyleCnt="0">
        <dgm:presLayoutVars>
          <dgm:animLvl val="lvl"/>
          <dgm:resizeHandles val="exact"/>
        </dgm:presLayoutVars>
      </dgm:prSet>
      <dgm:spPr/>
      <dgm:t>
        <a:bodyPr/>
        <a:lstStyle/>
        <a:p>
          <a:endParaRPr lang="fi-FI"/>
        </a:p>
      </dgm:t>
    </dgm:pt>
    <dgm:pt modelId="{AEB99002-77D1-45C1-9A8B-5013CD33A3BD}" type="pres">
      <dgm:prSet presAssocID="{011CFBC3-50B5-4436-BCE4-7CB7550C6492}" presName="parentText" presStyleLbl="node1" presStyleIdx="0" presStyleCnt="4">
        <dgm:presLayoutVars>
          <dgm:chMax val="0"/>
          <dgm:bulletEnabled val="1"/>
        </dgm:presLayoutVars>
      </dgm:prSet>
      <dgm:spPr/>
      <dgm:t>
        <a:bodyPr/>
        <a:lstStyle/>
        <a:p>
          <a:endParaRPr lang="fi-FI"/>
        </a:p>
      </dgm:t>
    </dgm:pt>
    <dgm:pt modelId="{D285C303-DBBC-4B3B-B85B-3EC7CDC0AE2E}" type="pres">
      <dgm:prSet presAssocID="{5D93D35A-1F50-43B3-A3EF-7F3A95378E0B}" presName="spacer" presStyleCnt="0"/>
      <dgm:spPr/>
    </dgm:pt>
    <dgm:pt modelId="{30F4FF04-990C-4F74-993C-3024A26D0FE4}" type="pres">
      <dgm:prSet presAssocID="{2A949B3E-F4EF-43C7-997C-D7869104158B}" presName="parentText" presStyleLbl="node1" presStyleIdx="1" presStyleCnt="4">
        <dgm:presLayoutVars>
          <dgm:chMax val="0"/>
          <dgm:bulletEnabled val="1"/>
        </dgm:presLayoutVars>
      </dgm:prSet>
      <dgm:spPr/>
      <dgm:t>
        <a:bodyPr/>
        <a:lstStyle/>
        <a:p>
          <a:endParaRPr lang="fi-FI"/>
        </a:p>
      </dgm:t>
    </dgm:pt>
    <dgm:pt modelId="{38A281E2-4215-484D-965B-D6C974722303}" type="pres">
      <dgm:prSet presAssocID="{E4588FF0-5A57-483A-A4D8-EBAE2DEA7382}" presName="spacer" presStyleCnt="0"/>
      <dgm:spPr/>
    </dgm:pt>
    <dgm:pt modelId="{FC7CF4D2-5860-436B-9DEC-1E5165C93DBE}" type="pres">
      <dgm:prSet presAssocID="{1FC01509-3399-4770-8837-DF9A6773F75C}" presName="parentText" presStyleLbl="node1" presStyleIdx="2" presStyleCnt="4">
        <dgm:presLayoutVars>
          <dgm:chMax val="0"/>
          <dgm:bulletEnabled val="1"/>
        </dgm:presLayoutVars>
      </dgm:prSet>
      <dgm:spPr/>
      <dgm:t>
        <a:bodyPr/>
        <a:lstStyle/>
        <a:p>
          <a:endParaRPr lang="fi-FI"/>
        </a:p>
      </dgm:t>
    </dgm:pt>
    <dgm:pt modelId="{2CB55624-69CF-41F1-BAA7-A3C73942C8A3}" type="pres">
      <dgm:prSet presAssocID="{4BBF4A90-8996-4139-A605-089826DC4DFE}" presName="spacer" presStyleCnt="0"/>
      <dgm:spPr/>
    </dgm:pt>
    <dgm:pt modelId="{DBB6091D-2DBA-4400-8AFE-5CE80F7B5358}" type="pres">
      <dgm:prSet presAssocID="{570B281E-1D7C-49DF-98CB-6737AC33AC42}" presName="parentText" presStyleLbl="node1" presStyleIdx="3" presStyleCnt="4">
        <dgm:presLayoutVars>
          <dgm:chMax val="0"/>
          <dgm:bulletEnabled val="1"/>
        </dgm:presLayoutVars>
      </dgm:prSet>
      <dgm:spPr/>
      <dgm:t>
        <a:bodyPr/>
        <a:lstStyle/>
        <a:p>
          <a:endParaRPr lang="fi-FI"/>
        </a:p>
      </dgm:t>
    </dgm:pt>
  </dgm:ptLst>
  <dgm:cxnLst>
    <dgm:cxn modelId="{7FF81D8A-32F1-4A6A-9E97-2F3898E1BA86}" srcId="{C7452C35-711A-4628-9C03-BBD84EACB2F9}" destId="{011CFBC3-50B5-4436-BCE4-7CB7550C6492}" srcOrd="0" destOrd="0" parTransId="{3D152F19-645D-42BA-8650-CE6AE5FA3183}" sibTransId="{5D93D35A-1F50-43B3-A3EF-7F3A95378E0B}"/>
    <dgm:cxn modelId="{A475D044-C74B-40D5-BC83-ECDE528F3D9C}" srcId="{C7452C35-711A-4628-9C03-BBD84EACB2F9}" destId="{1FC01509-3399-4770-8837-DF9A6773F75C}" srcOrd="2" destOrd="0" parTransId="{52363C67-99B4-446D-8A30-F55FF9299B5D}" sibTransId="{4BBF4A90-8996-4139-A605-089826DC4DFE}"/>
    <dgm:cxn modelId="{DCFE6C46-BAC4-4470-97F6-8B90838BC05F}" type="presOf" srcId="{570B281E-1D7C-49DF-98CB-6737AC33AC42}" destId="{DBB6091D-2DBA-4400-8AFE-5CE80F7B5358}" srcOrd="0" destOrd="0" presId="urn:microsoft.com/office/officeart/2005/8/layout/vList2"/>
    <dgm:cxn modelId="{F3A9AA2F-D33C-422A-8891-77AD13533219}" srcId="{C7452C35-711A-4628-9C03-BBD84EACB2F9}" destId="{2A949B3E-F4EF-43C7-997C-D7869104158B}" srcOrd="1" destOrd="0" parTransId="{3B657C3B-B534-4212-A7BC-F6CE6FFB1B78}" sibTransId="{E4588FF0-5A57-483A-A4D8-EBAE2DEA7382}"/>
    <dgm:cxn modelId="{6005A944-3DB0-4E77-A5F6-C07D953D565D}" type="presOf" srcId="{2A949B3E-F4EF-43C7-997C-D7869104158B}" destId="{30F4FF04-990C-4F74-993C-3024A26D0FE4}" srcOrd="0" destOrd="0" presId="urn:microsoft.com/office/officeart/2005/8/layout/vList2"/>
    <dgm:cxn modelId="{1F1B5672-62CF-4186-829E-FFCAE388C8C3}" type="presOf" srcId="{1FC01509-3399-4770-8837-DF9A6773F75C}" destId="{FC7CF4D2-5860-436B-9DEC-1E5165C93DBE}" srcOrd="0" destOrd="0" presId="urn:microsoft.com/office/officeart/2005/8/layout/vList2"/>
    <dgm:cxn modelId="{CE782B8B-B822-4ED9-A459-CAA05FE22F5A}" type="presOf" srcId="{011CFBC3-50B5-4436-BCE4-7CB7550C6492}" destId="{AEB99002-77D1-45C1-9A8B-5013CD33A3BD}" srcOrd="0" destOrd="0" presId="urn:microsoft.com/office/officeart/2005/8/layout/vList2"/>
    <dgm:cxn modelId="{5B9E3CD4-D25A-4524-ABBF-18F56B561101}" srcId="{C7452C35-711A-4628-9C03-BBD84EACB2F9}" destId="{570B281E-1D7C-49DF-98CB-6737AC33AC42}" srcOrd="3" destOrd="0" parTransId="{F56F7CEE-83CE-4C41-8282-2AD02E1D84BA}" sibTransId="{0C9BB42A-A097-4D8D-8252-C6A7C21BD03A}"/>
    <dgm:cxn modelId="{B9509C42-0A7C-4564-9F39-DE7AAF63F276}" type="presOf" srcId="{C7452C35-711A-4628-9C03-BBD84EACB2F9}" destId="{FB693A4C-D994-4FF6-AD76-0487160AA898}" srcOrd="0" destOrd="0" presId="urn:microsoft.com/office/officeart/2005/8/layout/vList2"/>
    <dgm:cxn modelId="{713C7DBF-DAD1-41D7-814F-D8FDBB618B88}" type="presParOf" srcId="{FB693A4C-D994-4FF6-AD76-0487160AA898}" destId="{AEB99002-77D1-45C1-9A8B-5013CD33A3BD}" srcOrd="0" destOrd="0" presId="urn:microsoft.com/office/officeart/2005/8/layout/vList2"/>
    <dgm:cxn modelId="{03FF8DDC-CC72-4A3C-9D9A-369F78DB9557}" type="presParOf" srcId="{FB693A4C-D994-4FF6-AD76-0487160AA898}" destId="{D285C303-DBBC-4B3B-B85B-3EC7CDC0AE2E}" srcOrd="1" destOrd="0" presId="urn:microsoft.com/office/officeart/2005/8/layout/vList2"/>
    <dgm:cxn modelId="{DA413488-08D5-441E-8513-D9CE45F14661}" type="presParOf" srcId="{FB693A4C-D994-4FF6-AD76-0487160AA898}" destId="{30F4FF04-990C-4F74-993C-3024A26D0FE4}" srcOrd="2" destOrd="0" presId="urn:microsoft.com/office/officeart/2005/8/layout/vList2"/>
    <dgm:cxn modelId="{A716CBDA-5612-4ABC-BBC3-252EB99166CC}" type="presParOf" srcId="{FB693A4C-D994-4FF6-AD76-0487160AA898}" destId="{38A281E2-4215-484D-965B-D6C974722303}" srcOrd="3" destOrd="0" presId="urn:microsoft.com/office/officeart/2005/8/layout/vList2"/>
    <dgm:cxn modelId="{65022EBB-FCFC-461E-999B-E15C5A1B2F07}" type="presParOf" srcId="{FB693A4C-D994-4FF6-AD76-0487160AA898}" destId="{FC7CF4D2-5860-436B-9DEC-1E5165C93DBE}" srcOrd="4" destOrd="0" presId="urn:microsoft.com/office/officeart/2005/8/layout/vList2"/>
    <dgm:cxn modelId="{140D1309-1DCD-4FE8-8FB1-B55DDCF9CB83}" type="presParOf" srcId="{FB693A4C-D994-4FF6-AD76-0487160AA898}" destId="{2CB55624-69CF-41F1-BAA7-A3C73942C8A3}" srcOrd="5" destOrd="0" presId="urn:microsoft.com/office/officeart/2005/8/layout/vList2"/>
    <dgm:cxn modelId="{3F90B471-7098-40D6-AFDB-D3F9D2940743}" type="presParOf" srcId="{FB693A4C-D994-4FF6-AD76-0487160AA898}" destId="{DBB6091D-2DBA-4400-8AFE-5CE80F7B53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9FDF30-7D2D-4845-AC4B-AC61FC8D07D8}"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fi-FI"/>
        </a:p>
      </dgm:t>
    </dgm:pt>
    <dgm:pt modelId="{DEFD4017-8F12-A749-B47A-46163D384248}">
      <dgm:prSet phldrT="[Teksti]"/>
      <dgm:spPr>
        <a:solidFill>
          <a:srgbClr val="62BB46"/>
        </a:solidFill>
      </dgm:spPr>
      <dgm:t>
        <a:bodyPr/>
        <a:lstStyle/>
        <a:p>
          <a:r>
            <a:rPr lang="fi-FI" dirty="0" smtClean="0"/>
            <a:t>Puunjalostus</a:t>
          </a:r>
          <a:endParaRPr lang="fi-FI" dirty="0"/>
        </a:p>
      </dgm:t>
    </dgm:pt>
    <dgm:pt modelId="{A0D96EDF-BC42-8948-A52D-68D7FE4440EE}" type="parTrans" cxnId="{29B73497-E69F-AE4E-B3CC-CACF66AAA92A}">
      <dgm:prSet/>
      <dgm:spPr/>
      <dgm:t>
        <a:bodyPr/>
        <a:lstStyle/>
        <a:p>
          <a:endParaRPr lang="fi-FI"/>
        </a:p>
      </dgm:t>
    </dgm:pt>
    <dgm:pt modelId="{5150DF8A-7974-554F-A0E1-3C9884E403EB}" type="sibTrans" cxnId="{29B73497-E69F-AE4E-B3CC-CACF66AAA92A}">
      <dgm:prSet/>
      <dgm:spPr/>
      <dgm:t>
        <a:bodyPr/>
        <a:lstStyle/>
        <a:p>
          <a:endParaRPr lang="fi-FI"/>
        </a:p>
      </dgm:t>
    </dgm:pt>
    <dgm:pt modelId="{9F1C83D3-ADA3-6247-90F9-6DB9FE2A5343}">
      <dgm:prSet phldrT="[Teksti]"/>
      <dgm:spPr>
        <a:solidFill>
          <a:srgbClr val="62BB46"/>
        </a:solidFill>
      </dgm:spPr>
      <dgm:t>
        <a:bodyPr/>
        <a:lstStyle/>
        <a:p>
          <a:r>
            <a:rPr lang="fi-FI" dirty="0" smtClean="0"/>
            <a:t>Kemia</a:t>
          </a:r>
          <a:endParaRPr lang="fi-FI" dirty="0"/>
        </a:p>
      </dgm:t>
    </dgm:pt>
    <dgm:pt modelId="{EE773E3D-44DF-AB46-B91F-E93499EBB8E5}" type="parTrans" cxnId="{D3D9956E-14B8-A84D-9E0D-94DF47AAB3F4}">
      <dgm:prSet/>
      <dgm:spPr/>
      <dgm:t>
        <a:bodyPr/>
        <a:lstStyle/>
        <a:p>
          <a:endParaRPr lang="fi-FI"/>
        </a:p>
      </dgm:t>
    </dgm:pt>
    <dgm:pt modelId="{EF58F81B-122C-AD4F-8072-C95F17775382}" type="sibTrans" cxnId="{D3D9956E-14B8-A84D-9E0D-94DF47AAB3F4}">
      <dgm:prSet/>
      <dgm:spPr/>
      <dgm:t>
        <a:bodyPr/>
        <a:lstStyle/>
        <a:p>
          <a:endParaRPr lang="fi-FI"/>
        </a:p>
      </dgm:t>
    </dgm:pt>
    <dgm:pt modelId="{0AD56C9F-BD1B-A64C-8013-0E6F286E6CE8}">
      <dgm:prSet phldrT="[Teksti]"/>
      <dgm:spPr>
        <a:solidFill>
          <a:srgbClr val="62BB46"/>
        </a:solidFill>
      </dgm:spPr>
      <dgm:t>
        <a:bodyPr/>
        <a:lstStyle/>
        <a:p>
          <a:r>
            <a:rPr lang="fi-FI" dirty="0" smtClean="0"/>
            <a:t>Energia</a:t>
          </a:r>
          <a:endParaRPr lang="fi-FI" dirty="0"/>
        </a:p>
      </dgm:t>
    </dgm:pt>
    <dgm:pt modelId="{585EFE09-3D43-1D49-B2BA-94685BD334C6}" type="parTrans" cxnId="{A91AB5D1-1553-E940-A5E7-240399485907}">
      <dgm:prSet/>
      <dgm:spPr/>
      <dgm:t>
        <a:bodyPr/>
        <a:lstStyle/>
        <a:p>
          <a:endParaRPr lang="fi-FI"/>
        </a:p>
      </dgm:t>
    </dgm:pt>
    <dgm:pt modelId="{E1EE85ED-5F39-2B4E-8B94-9CE3518B06BF}" type="sibTrans" cxnId="{A91AB5D1-1553-E940-A5E7-240399485907}">
      <dgm:prSet/>
      <dgm:spPr/>
      <dgm:t>
        <a:bodyPr/>
        <a:lstStyle/>
        <a:p>
          <a:endParaRPr lang="fi-FI"/>
        </a:p>
      </dgm:t>
    </dgm:pt>
    <dgm:pt modelId="{8B1B12AB-4D63-9449-9586-D8D98F4FE532}">
      <dgm:prSet phldrT="[Teksti]"/>
      <dgm:spPr>
        <a:solidFill>
          <a:srgbClr val="62BB46"/>
        </a:solidFill>
      </dgm:spPr>
      <dgm:t>
        <a:bodyPr/>
        <a:lstStyle/>
        <a:p>
          <a:r>
            <a:rPr lang="fi-FI" dirty="0" smtClean="0"/>
            <a:t>Rakentaminen</a:t>
          </a:r>
          <a:endParaRPr lang="fi-FI" dirty="0"/>
        </a:p>
      </dgm:t>
    </dgm:pt>
    <dgm:pt modelId="{482431A9-5095-2E4F-933C-9C3FF24FF2AD}" type="parTrans" cxnId="{4496ECD2-1562-3E4F-ADF3-360701A0563F}">
      <dgm:prSet/>
      <dgm:spPr/>
      <dgm:t>
        <a:bodyPr/>
        <a:lstStyle/>
        <a:p>
          <a:endParaRPr lang="fi-FI"/>
        </a:p>
      </dgm:t>
    </dgm:pt>
    <dgm:pt modelId="{8B771467-CBF5-1F45-8C36-34DCDE9AD630}" type="sibTrans" cxnId="{4496ECD2-1562-3E4F-ADF3-360701A0563F}">
      <dgm:prSet/>
      <dgm:spPr/>
      <dgm:t>
        <a:bodyPr/>
        <a:lstStyle/>
        <a:p>
          <a:endParaRPr lang="fi-FI"/>
        </a:p>
      </dgm:t>
    </dgm:pt>
    <dgm:pt modelId="{6AE3A923-8329-2E40-B224-C354F9D862B7}">
      <dgm:prSet phldrT="[Teksti]"/>
      <dgm:spPr>
        <a:solidFill>
          <a:srgbClr val="62BB46"/>
        </a:solidFill>
      </dgm:spPr>
      <dgm:t>
        <a:bodyPr/>
        <a:lstStyle/>
        <a:p>
          <a:r>
            <a:rPr lang="fi-FI" dirty="0" smtClean="0"/>
            <a:t>Ekosysteemipalvelut</a:t>
          </a:r>
          <a:endParaRPr lang="fi-FI" dirty="0"/>
        </a:p>
      </dgm:t>
    </dgm:pt>
    <dgm:pt modelId="{B5BD8365-BF77-CA4E-AD12-51590E40613C}" type="parTrans" cxnId="{301DF10F-1216-0442-890A-38B6C8AF6502}">
      <dgm:prSet/>
      <dgm:spPr/>
      <dgm:t>
        <a:bodyPr/>
        <a:lstStyle/>
        <a:p>
          <a:endParaRPr lang="fi-FI"/>
        </a:p>
      </dgm:t>
    </dgm:pt>
    <dgm:pt modelId="{652B0FD7-1A9E-4247-B0EB-465A4517D838}" type="sibTrans" cxnId="{301DF10F-1216-0442-890A-38B6C8AF6502}">
      <dgm:prSet/>
      <dgm:spPr/>
      <dgm:t>
        <a:bodyPr/>
        <a:lstStyle/>
        <a:p>
          <a:endParaRPr lang="fi-FI"/>
        </a:p>
      </dgm:t>
    </dgm:pt>
    <dgm:pt modelId="{F64E5E38-3543-6D43-AE4E-AB1D37C0BBC2}">
      <dgm:prSet phldrT="[Teksti]"/>
      <dgm:spPr>
        <a:solidFill>
          <a:srgbClr val="62BB46"/>
        </a:solidFill>
      </dgm:spPr>
      <dgm:t>
        <a:bodyPr/>
        <a:lstStyle/>
        <a:p>
          <a:r>
            <a:rPr lang="fi-FI" dirty="0" smtClean="0"/>
            <a:t>Ruoka</a:t>
          </a:r>
          <a:endParaRPr lang="fi-FI" dirty="0"/>
        </a:p>
      </dgm:t>
    </dgm:pt>
    <dgm:pt modelId="{9EE5D097-8AEB-BC4D-A821-0749B81B5E1F}" type="parTrans" cxnId="{C7F85F54-F1E0-1D42-8999-83134A2E1904}">
      <dgm:prSet/>
      <dgm:spPr/>
      <dgm:t>
        <a:bodyPr/>
        <a:lstStyle/>
        <a:p>
          <a:endParaRPr lang="fi-FI"/>
        </a:p>
      </dgm:t>
    </dgm:pt>
    <dgm:pt modelId="{70E3577B-BEF0-3347-9E58-96312313F12C}" type="sibTrans" cxnId="{C7F85F54-F1E0-1D42-8999-83134A2E1904}">
      <dgm:prSet/>
      <dgm:spPr/>
      <dgm:t>
        <a:bodyPr/>
        <a:lstStyle/>
        <a:p>
          <a:endParaRPr lang="fi-FI"/>
        </a:p>
      </dgm:t>
    </dgm:pt>
    <dgm:pt modelId="{CC7500E1-FD88-CB44-8395-2FCAEAA8F2A0}" type="pres">
      <dgm:prSet presAssocID="{229FDF30-7D2D-4845-AC4B-AC61FC8D07D8}" presName="Name0" presStyleCnt="0">
        <dgm:presLayoutVars>
          <dgm:chPref val="3"/>
          <dgm:dir/>
          <dgm:animLvl val="lvl"/>
          <dgm:resizeHandles/>
        </dgm:presLayoutVars>
      </dgm:prSet>
      <dgm:spPr/>
      <dgm:t>
        <a:bodyPr/>
        <a:lstStyle/>
        <a:p>
          <a:endParaRPr lang="fi-FI"/>
        </a:p>
      </dgm:t>
    </dgm:pt>
    <dgm:pt modelId="{18B143B4-1C2D-224E-AC7D-5C9048E47543}" type="pres">
      <dgm:prSet presAssocID="{DEFD4017-8F12-A749-B47A-46163D384248}" presName="horFlow" presStyleCnt="0"/>
      <dgm:spPr/>
    </dgm:pt>
    <dgm:pt modelId="{7A7FC696-9DBD-0246-AA85-E36953C8F460}" type="pres">
      <dgm:prSet presAssocID="{DEFD4017-8F12-A749-B47A-46163D384248}" presName="bigChev" presStyleLbl="node1" presStyleIdx="0" presStyleCnt="6" custScaleX="251842"/>
      <dgm:spPr/>
      <dgm:t>
        <a:bodyPr/>
        <a:lstStyle/>
        <a:p>
          <a:endParaRPr lang="fi-FI"/>
        </a:p>
      </dgm:t>
    </dgm:pt>
    <dgm:pt modelId="{75F07558-ADEB-A94E-9284-32886DC8E958}" type="pres">
      <dgm:prSet presAssocID="{DEFD4017-8F12-A749-B47A-46163D384248}" presName="vSp" presStyleCnt="0"/>
      <dgm:spPr/>
    </dgm:pt>
    <dgm:pt modelId="{EA705119-7B63-2440-BA57-C3D918F3E36E}" type="pres">
      <dgm:prSet presAssocID="{9F1C83D3-ADA3-6247-90F9-6DB9FE2A5343}" presName="horFlow" presStyleCnt="0"/>
      <dgm:spPr/>
    </dgm:pt>
    <dgm:pt modelId="{66FF5FF4-0AF3-C74A-A502-A15E42963556}" type="pres">
      <dgm:prSet presAssocID="{9F1C83D3-ADA3-6247-90F9-6DB9FE2A5343}" presName="bigChev" presStyleLbl="node1" presStyleIdx="1" presStyleCnt="6" custScaleX="251469"/>
      <dgm:spPr/>
      <dgm:t>
        <a:bodyPr/>
        <a:lstStyle/>
        <a:p>
          <a:endParaRPr lang="fi-FI"/>
        </a:p>
      </dgm:t>
    </dgm:pt>
    <dgm:pt modelId="{B134B997-AD95-6E49-8565-86ECEC59821D}" type="pres">
      <dgm:prSet presAssocID="{9F1C83D3-ADA3-6247-90F9-6DB9FE2A5343}" presName="vSp" presStyleCnt="0"/>
      <dgm:spPr/>
    </dgm:pt>
    <dgm:pt modelId="{CF401C2C-11F3-4C46-9BC6-CA890F2FD846}" type="pres">
      <dgm:prSet presAssocID="{0AD56C9F-BD1B-A64C-8013-0E6F286E6CE8}" presName="horFlow" presStyleCnt="0"/>
      <dgm:spPr/>
    </dgm:pt>
    <dgm:pt modelId="{852DC81F-3FA2-E047-9BAF-B772E7437C72}" type="pres">
      <dgm:prSet presAssocID="{0AD56C9F-BD1B-A64C-8013-0E6F286E6CE8}" presName="bigChev" presStyleLbl="node1" presStyleIdx="2" presStyleCnt="6" custScaleX="245765" custLinFactNeighborX="7597" custLinFactNeighborY="-1899"/>
      <dgm:spPr/>
      <dgm:t>
        <a:bodyPr/>
        <a:lstStyle/>
        <a:p>
          <a:endParaRPr lang="fi-FI"/>
        </a:p>
      </dgm:t>
    </dgm:pt>
    <dgm:pt modelId="{F888CD58-E03D-C14F-B06F-0A60CF97CFDE}" type="pres">
      <dgm:prSet presAssocID="{0AD56C9F-BD1B-A64C-8013-0E6F286E6CE8}" presName="vSp" presStyleCnt="0"/>
      <dgm:spPr/>
    </dgm:pt>
    <dgm:pt modelId="{5D39431C-46B5-8847-A9A7-9E97AB984588}" type="pres">
      <dgm:prSet presAssocID="{F64E5E38-3543-6D43-AE4E-AB1D37C0BBC2}" presName="horFlow" presStyleCnt="0"/>
      <dgm:spPr/>
    </dgm:pt>
    <dgm:pt modelId="{A4EA2F05-FC04-FC45-9C26-77B2D97B2863}" type="pres">
      <dgm:prSet presAssocID="{F64E5E38-3543-6D43-AE4E-AB1D37C0BBC2}" presName="bigChev" presStyleLbl="node1" presStyleIdx="3" presStyleCnt="6" custScaleX="247495"/>
      <dgm:spPr/>
      <dgm:t>
        <a:bodyPr/>
        <a:lstStyle/>
        <a:p>
          <a:endParaRPr lang="fi-FI"/>
        </a:p>
      </dgm:t>
    </dgm:pt>
    <dgm:pt modelId="{48732E66-4AA3-554A-BD13-725311FEAE67}" type="pres">
      <dgm:prSet presAssocID="{F64E5E38-3543-6D43-AE4E-AB1D37C0BBC2}" presName="vSp" presStyleCnt="0"/>
      <dgm:spPr/>
    </dgm:pt>
    <dgm:pt modelId="{4C114E3E-28A9-9140-AF63-C7F99CFB78E9}" type="pres">
      <dgm:prSet presAssocID="{8B1B12AB-4D63-9449-9586-D8D98F4FE532}" presName="horFlow" presStyleCnt="0"/>
      <dgm:spPr/>
    </dgm:pt>
    <dgm:pt modelId="{9BC38C31-632A-F84E-A8AD-13DD9A4E43A4}" type="pres">
      <dgm:prSet presAssocID="{8B1B12AB-4D63-9449-9586-D8D98F4FE532}" presName="bigChev" presStyleLbl="node1" presStyleIdx="4" presStyleCnt="6" custScaleX="244907"/>
      <dgm:spPr/>
      <dgm:t>
        <a:bodyPr/>
        <a:lstStyle/>
        <a:p>
          <a:endParaRPr lang="fi-FI"/>
        </a:p>
      </dgm:t>
    </dgm:pt>
    <dgm:pt modelId="{2624A6CF-650B-7C40-9215-55ECAC7D863C}" type="pres">
      <dgm:prSet presAssocID="{8B1B12AB-4D63-9449-9586-D8D98F4FE532}" presName="vSp" presStyleCnt="0"/>
      <dgm:spPr/>
    </dgm:pt>
    <dgm:pt modelId="{1ADB63E9-5FEC-C542-B469-97F722076184}" type="pres">
      <dgm:prSet presAssocID="{6AE3A923-8329-2E40-B224-C354F9D862B7}" presName="horFlow" presStyleCnt="0"/>
      <dgm:spPr/>
    </dgm:pt>
    <dgm:pt modelId="{087E2A8C-7A56-0349-9A1B-6D9A4B5D044D}" type="pres">
      <dgm:prSet presAssocID="{6AE3A923-8329-2E40-B224-C354F9D862B7}" presName="bigChev" presStyleLbl="node1" presStyleIdx="5" presStyleCnt="6" custScaleX="249465"/>
      <dgm:spPr/>
      <dgm:t>
        <a:bodyPr/>
        <a:lstStyle/>
        <a:p>
          <a:endParaRPr lang="fi-FI"/>
        </a:p>
      </dgm:t>
    </dgm:pt>
  </dgm:ptLst>
  <dgm:cxnLst>
    <dgm:cxn modelId="{AF875326-C01A-6D4E-897E-01F9A17D20EF}" type="presOf" srcId="{6AE3A923-8329-2E40-B224-C354F9D862B7}" destId="{087E2A8C-7A56-0349-9A1B-6D9A4B5D044D}" srcOrd="0" destOrd="0" presId="urn:microsoft.com/office/officeart/2005/8/layout/lProcess3"/>
    <dgm:cxn modelId="{DDFA402C-F85B-3442-8909-F8F795F95995}" type="presOf" srcId="{DEFD4017-8F12-A749-B47A-46163D384248}" destId="{7A7FC696-9DBD-0246-AA85-E36953C8F460}" srcOrd="0" destOrd="0" presId="urn:microsoft.com/office/officeart/2005/8/layout/lProcess3"/>
    <dgm:cxn modelId="{4496ECD2-1562-3E4F-ADF3-360701A0563F}" srcId="{229FDF30-7D2D-4845-AC4B-AC61FC8D07D8}" destId="{8B1B12AB-4D63-9449-9586-D8D98F4FE532}" srcOrd="4" destOrd="0" parTransId="{482431A9-5095-2E4F-933C-9C3FF24FF2AD}" sibTransId="{8B771467-CBF5-1F45-8C36-34DCDE9AD630}"/>
    <dgm:cxn modelId="{A91AB5D1-1553-E940-A5E7-240399485907}" srcId="{229FDF30-7D2D-4845-AC4B-AC61FC8D07D8}" destId="{0AD56C9F-BD1B-A64C-8013-0E6F286E6CE8}" srcOrd="2" destOrd="0" parTransId="{585EFE09-3D43-1D49-B2BA-94685BD334C6}" sibTransId="{E1EE85ED-5F39-2B4E-8B94-9CE3518B06BF}"/>
    <dgm:cxn modelId="{C2E293BB-F479-6B4D-9B71-3E6E7DBD12F4}" type="presOf" srcId="{0AD56C9F-BD1B-A64C-8013-0E6F286E6CE8}" destId="{852DC81F-3FA2-E047-9BAF-B772E7437C72}" srcOrd="0" destOrd="0" presId="urn:microsoft.com/office/officeart/2005/8/layout/lProcess3"/>
    <dgm:cxn modelId="{29B73497-E69F-AE4E-B3CC-CACF66AAA92A}" srcId="{229FDF30-7D2D-4845-AC4B-AC61FC8D07D8}" destId="{DEFD4017-8F12-A749-B47A-46163D384248}" srcOrd="0" destOrd="0" parTransId="{A0D96EDF-BC42-8948-A52D-68D7FE4440EE}" sibTransId="{5150DF8A-7974-554F-A0E1-3C9884E403EB}"/>
    <dgm:cxn modelId="{F5F0139D-0DE2-A342-9B65-52F09CE52A24}" type="presOf" srcId="{229FDF30-7D2D-4845-AC4B-AC61FC8D07D8}" destId="{CC7500E1-FD88-CB44-8395-2FCAEAA8F2A0}" srcOrd="0" destOrd="0" presId="urn:microsoft.com/office/officeart/2005/8/layout/lProcess3"/>
    <dgm:cxn modelId="{D3D9956E-14B8-A84D-9E0D-94DF47AAB3F4}" srcId="{229FDF30-7D2D-4845-AC4B-AC61FC8D07D8}" destId="{9F1C83D3-ADA3-6247-90F9-6DB9FE2A5343}" srcOrd="1" destOrd="0" parTransId="{EE773E3D-44DF-AB46-B91F-E93499EBB8E5}" sibTransId="{EF58F81B-122C-AD4F-8072-C95F17775382}"/>
    <dgm:cxn modelId="{C7F85F54-F1E0-1D42-8999-83134A2E1904}" srcId="{229FDF30-7D2D-4845-AC4B-AC61FC8D07D8}" destId="{F64E5E38-3543-6D43-AE4E-AB1D37C0BBC2}" srcOrd="3" destOrd="0" parTransId="{9EE5D097-8AEB-BC4D-A821-0749B81B5E1F}" sibTransId="{70E3577B-BEF0-3347-9E58-96312313F12C}"/>
    <dgm:cxn modelId="{CE3800A8-076C-5849-9BB4-1112CB455BFB}" type="presOf" srcId="{8B1B12AB-4D63-9449-9586-D8D98F4FE532}" destId="{9BC38C31-632A-F84E-A8AD-13DD9A4E43A4}" srcOrd="0" destOrd="0" presId="urn:microsoft.com/office/officeart/2005/8/layout/lProcess3"/>
    <dgm:cxn modelId="{79AC44EE-C55F-8A43-8F05-05D836536324}" type="presOf" srcId="{F64E5E38-3543-6D43-AE4E-AB1D37C0BBC2}" destId="{A4EA2F05-FC04-FC45-9C26-77B2D97B2863}" srcOrd="0" destOrd="0" presId="urn:microsoft.com/office/officeart/2005/8/layout/lProcess3"/>
    <dgm:cxn modelId="{7AAD99C5-225D-D04F-BE81-41D1E039136F}" type="presOf" srcId="{9F1C83D3-ADA3-6247-90F9-6DB9FE2A5343}" destId="{66FF5FF4-0AF3-C74A-A502-A15E42963556}" srcOrd="0" destOrd="0" presId="urn:microsoft.com/office/officeart/2005/8/layout/lProcess3"/>
    <dgm:cxn modelId="{301DF10F-1216-0442-890A-38B6C8AF6502}" srcId="{229FDF30-7D2D-4845-AC4B-AC61FC8D07D8}" destId="{6AE3A923-8329-2E40-B224-C354F9D862B7}" srcOrd="5" destOrd="0" parTransId="{B5BD8365-BF77-CA4E-AD12-51590E40613C}" sibTransId="{652B0FD7-1A9E-4247-B0EB-465A4517D838}"/>
    <dgm:cxn modelId="{7E837394-835C-EF4D-BB5F-F970D23AF9E7}" type="presParOf" srcId="{CC7500E1-FD88-CB44-8395-2FCAEAA8F2A0}" destId="{18B143B4-1C2D-224E-AC7D-5C9048E47543}" srcOrd="0" destOrd="0" presId="urn:microsoft.com/office/officeart/2005/8/layout/lProcess3"/>
    <dgm:cxn modelId="{B34A30DD-0CD5-CB4D-B7AF-B1720F9FA4BC}" type="presParOf" srcId="{18B143B4-1C2D-224E-AC7D-5C9048E47543}" destId="{7A7FC696-9DBD-0246-AA85-E36953C8F460}" srcOrd="0" destOrd="0" presId="urn:microsoft.com/office/officeart/2005/8/layout/lProcess3"/>
    <dgm:cxn modelId="{F6B349AB-5C9F-B04C-AA21-DCFB6531D3E9}" type="presParOf" srcId="{CC7500E1-FD88-CB44-8395-2FCAEAA8F2A0}" destId="{75F07558-ADEB-A94E-9284-32886DC8E958}" srcOrd="1" destOrd="0" presId="urn:microsoft.com/office/officeart/2005/8/layout/lProcess3"/>
    <dgm:cxn modelId="{27EC730F-8C10-5A4F-A525-AAC1D7426D58}" type="presParOf" srcId="{CC7500E1-FD88-CB44-8395-2FCAEAA8F2A0}" destId="{EA705119-7B63-2440-BA57-C3D918F3E36E}" srcOrd="2" destOrd="0" presId="urn:microsoft.com/office/officeart/2005/8/layout/lProcess3"/>
    <dgm:cxn modelId="{E4B6F511-8A90-AB4E-8CCB-5CC30D5DE56E}" type="presParOf" srcId="{EA705119-7B63-2440-BA57-C3D918F3E36E}" destId="{66FF5FF4-0AF3-C74A-A502-A15E42963556}" srcOrd="0" destOrd="0" presId="urn:microsoft.com/office/officeart/2005/8/layout/lProcess3"/>
    <dgm:cxn modelId="{2FC1A8B9-A8BB-6D40-82E2-7366A3A4B954}" type="presParOf" srcId="{CC7500E1-FD88-CB44-8395-2FCAEAA8F2A0}" destId="{B134B997-AD95-6E49-8565-86ECEC59821D}" srcOrd="3" destOrd="0" presId="urn:microsoft.com/office/officeart/2005/8/layout/lProcess3"/>
    <dgm:cxn modelId="{F06F33CD-069E-2B4B-BA4D-5E36BDDF3E86}" type="presParOf" srcId="{CC7500E1-FD88-CB44-8395-2FCAEAA8F2A0}" destId="{CF401C2C-11F3-4C46-9BC6-CA890F2FD846}" srcOrd="4" destOrd="0" presId="urn:microsoft.com/office/officeart/2005/8/layout/lProcess3"/>
    <dgm:cxn modelId="{5FC1FE27-EAF8-EC47-9095-287D76BEF1F6}" type="presParOf" srcId="{CF401C2C-11F3-4C46-9BC6-CA890F2FD846}" destId="{852DC81F-3FA2-E047-9BAF-B772E7437C72}" srcOrd="0" destOrd="0" presId="urn:microsoft.com/office/officeart/2005/8/layout/lProcess3"/>
    <dgm:cxn modelId="{3F1AC233-A126-0349-9F01-61040365464C}" type="presParOf" srcId="{CC7500E1-FD88-CB44-8395-2FCAEAA8F2A0}" destId="{F888CD58-E03D-C14F-B06F-0A60CF97CFDE}" srcOrd="5" destOrd="0" presId="urn:microsoft.com/office/officeart/2005/8/layout/lProcess3"/>
    <dgm:cxn modelId="{7C8F7E71-393F-3147-80B6-7C0C9784D3FB}" type="presParOf" srcId="{CC7500E1-FD88-CB44-8395-2FCAEAA8F2A0}" destId="{5D39431C-46B5-8847-A9A7-9E97AB984588}" srcOrd="6" destOrd="0" presId="urn:microsoft.com/office/officeart/2005/8/layout/lProcess3"/>
    <dgm:cxn modelId="{AD0EAE59-DDBD-D44F-96BA-A7F3E3E3005F}" type="presParOf" srcId="{5D39431C-46B5-8847-A9A7-9E97AB984588}" destId="{A4EA2F05-FC04-FC45-9C26-77B2D97B2863}" srcOrd="0" destOrd="0" presId="urn:microsoft.com/office/officeart/2005/8/layout/lProcess3"/>
    <dgm:cxn modelId="{CF3269F0-9E72-CC49-A63D-40C83B61D693}" type="presParOf" srcId="{CC7500E1-FD88-CB44-8395-2FCAEAA8F2A0}" destId="{48732E66-4AA3-554A-BD13-725311FEAE67}" srcOrd="7" destOrd="0" presId="urn:microsoft.com/office/officeart/2005/8/layout/lProcess3"/>
    <dgm:cxn modelId="{509E0BD8-D5FB-3B40-9AA6-68E91147C849}" type="presParOf" srcId="{CC7500E1-FD88-CB44-8395-2FCAEAA8F2A0}" destId="{4C114E3E-28A9-9140-AF63-C7F99CFB78E9}" srcOrd="8" destOrd="0" presId="urn:microsoft.com/office/officeart/2005/8/layout/lProcess3"/>
    <dgm:cxn modelId="{8663C975-8348-9D44-8BBD-7E67D9F06BD6}" type="presParOf" srcId="{4C114E3E-28A9-9140-AF63-C7F99CFB78E9}" destId="{9BC38C31-632A-F84E-A8AD-13DD9A4E43A4}" srcOrd="0" destOrd="0" presId="urn:microsoft.com/office/officeart/2005/8/layout/lProcess3"/>
    <dgm:cxn modelId="{BFBD2FC4-1738-B841-9A7C-C6A3D9BFE6CB}" type="presParOf" srcId="{CC7500E1-FD88-CB44-8395-2FCAEAA8F2A0}" destId="{2624A6CF-650B-7C40-9215-55ECAC7D863C}" srcOrd="9" destOrd="0" presId="urn:microsoft.com/office/officeart/2005/8/layout/lProcess3"/>
    <dgm:cxn modelId="{ED2CA32D-E69A-FD4C-9A1A-21A272EB30AD}" type="presParOf" srcId="{CC7500E1-FD88-CB44-8395-2FCAEAA8F2A0}" destId="{1ADB63E9-5FEC-C542-B469-97F722076184}" srcOrd="10" destOrd="0" presId="urn:microsoft.com/office/officeart/2005/8/layout/lProcess3"/>
    <dgm:cxn modelId="{183B9D42-4A20-864F-A117-445157491D43}" type="presParOf" srcId="{1ADB63E9-5FEC-C542-B469-97F722076184}" destId="{087E2A8C-7A56-0349-9A1B-6D9A4B5D044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DA695-1E4F-4040-BD52-604D8BE482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29CB8F33-A1D3-4733-BCE2-77BB985727F0}">
      <dgm:prSet/>
      <dgm:spPr>
        <a:solidFill>
          <a:schemeClr val="bg1"/>
        </a:solidFill>
      </dgm:spPr>
      <dgm:t>
        <a:bodyPr/>
        <a:lstStyle/>
        <a:p>
          <a:pPr rtl="0"/>
          <a:r>
            <a:rPr lang="fi-FI" b="1" i="0" baseline="0" dirty="0" smtClean="0">
              <a:solidFill>
                <a:srgbClr val="62BB46"/>
              </a:solidFill>
            </a:rPr>
            <a:t>Biotalous:</a:t>
          </a:r>
          <a:endParaRPr lang="fi-FI" dirty="0">
            <a:solidFill>
              <a:srgbClr val="62BB46"/>
            </a:solidFill>
          </a:endParaRPr>
        </a:p>
      </dgm:t>
    </dgm:pt>
    <dgm:pt modelId="{941383D4-B9FA-4C07-87F2-E59F66352C63}" type="parTrans" cxnId="{8A377920-1733-4E68-A19E-764F78083B9C}">
      <dgm:prSet/>
      <dgm:spPr/>
      <dgm:t>
        <a:bodyPr/>
        <a:lstStyle/>
        <a:p>
          <a:endParaRPr lang="fi-FI"/>
        </a:p>
      </dgm:t>
    </dgm:pt>
    <dgm:pt modelId="{79A44C2D-F6BA-4B48-AF2F-DD8CBEF4C95D}" type="sibTrans" cxnId="{8A377920-1733-4E68-A19E-764F78083B9C}">
      <dgm:prSet/>
      <dgm:spPr/>
      <dgm:t>
        <a:bodyPr/>
        <a:lstStyle/>
        <a:p>
          <a:endParaRPr lang="fi-FI"/>
        </a:p>
      </dgm:t>
    </dgm:pt>
    <dgm:pt modelId="{D8C24267-E011-4BEE-A5F8-EF31551C68D2}">
      <dgm:prSet/>
      <dgm:spPr/>
      <dgm:t>
        <a:bodyPr/>
        <a:lstStyle/>
        <a:p>
          <a:pPr rtl="0"/>
          <a:r>
            <a:rPr lang="fi-FI" b="0" i="0" baseline="0" dirty="0" smtClean="0">
              <a:solidFill>
                <a:schemeClr val="tx1">
                  <a:lumMod val="65000"/>
                  <a:lumOff val="35000"/>
                </a:schemeClr>
              </a:solidFill>
            </a:rPr>
            <a:t>Käyttää</a:t>
          </a:r>
          <a:r>
            <a:rPr lang="fi-FI" b="1" i="0" baseline="0" dirty="0" smtClean="0">
              <a:solidFill>
                <a:schemeClr val="tx1">
                  <a:lumMod val="65000"/>
                  <a:lumOff val="35000"/>
                </a:schemeClr>
              </a:solidFill>
            </a:rPr>
            <a:t> </a:t>
          </a:r>
          <a:r>
            <a:rPr lang="fi-FI" b="0" i="0" baseline="0" dirty="0" smtClean="0">
              <a:solidFill>
                <a:schemeClr val="tx1">
                  <a:lumMod val="65000"/>
                  <a:lumOff val="35000"/>
                </a:schemeClr>
              </a:solidFill>
            </a:rPr>
            <a:t>biologisia luonnonvaroja  kestävästi tuotteiden</a:t>
          </a:r>
          <a:r>
            <a:rPr lang="fi-FI" dirty="0" smtClean="0">
              <a:solidFill>
                <a:schemeClr val="tx1">
                  <a:lumMod val="65000"/>
                  <a:lumOff val="35000"/>
                </a:schemeClr>
              </a:solidFill>
            </a:rPr>
            <a:t>, energian, ravinnon ja </a:t>
          </a:r>
          <a:r>
            <a:rPr lang="fi-FI" b="0" i="0" baseline="0" dirty="0" smtClean="0">
              <a:solidFill>
                <a:schemeClr val="tx1">
                  <a:lumMod val="65000"/>
                  <a:lumOff val="35000"/>
                </a:schemeClr>
              </a:solidFill>
            </a:rPr>
            <a:t>palveluiden tuottamiseen</a:t>
          </a:r>
          <a:endParaRPr lang="fi-FI" b="0" i="0" baseline="0" dirty="0">
            <a:solidFill>
              <a:schemeClr val="tx1">
                <a:lumMod val="65000"/>
                <a:lumOff val="35000"/>
              </a:schemeClr>
            </a:solidFill>
          </a:endParaRPr>
        </a:p>
      </dgm:t>
    </dgm:pt>
    <dgm:pt modelId="{34FB5ECC-A98F-4694-939F-1FEF23E67475}" type="parTrans" cxnId="{E41E2E53-E42E-4315-89B9-BA29E0CEB0D1}">
      <dgm:prSet/>
      <dgm:spPr/>
      <dgm:t>
        <a:bodyPr/>
        <a:lstStyle/>
        <a:p>
          <a:endParaRPr lang="fi-FI"/>
        </a:p>
      </dgm:t>
    </dgm:pt>
    <dgm:pt modelId="{13AB33F7-B3AE-44CE-BE41-5F4AD6DC232D}" type="sibTrans" cxnId="{E41E2E53-E42E-4315-89B9-BA29E0CEB0D1}">
      <dgm:prSet/>
      <dgm:spPr/>
      <dgm:t>
        <a:bodyPr/>
        <a:lstStyle/>
        <a:p>
          <a:endParaRPr lang="fi-FI"/>
        </a:p>
      </dgm:t>
    </dgm:pt>
    <dgm:pt modelId="{435C4DEF-9BC5-4020-8CC8-912F413320B7}">
      <dgm:prSet/>
      <dgm:spPr>
        <a:solidFill>
          <a:schemeClr val="bg1"/>
        </a:solidFill>
      </dgm:spPr>
      <dgm:t>
        <a:bodyPr/>
        <a:lstStyle/>
        <a:p>
          <a:pPr rtl="0"/>
          <a:r>
            <a:rPr lang="fi-FI" b="1" i="0" baseline="0" dirty="0" smtClean="0">
              <a:solidFill>
                <a:srgbClr val="62BB46"/>
              </a:solidFill>
            </a:rPr>
            <a:t>Pyrkii:</a:t>
          </a:r>
          <a:endParaRPr lang="fi-FI" dirty="0">
            <a:solidFill>
              <a:srgbClr val="62BB46"/>
            </a:solidFill>
          </a:endParaRPr>
        </a:p>
      </dgm:t>
    </dgm:pt>
    <dgm:pt modelId="{D2A3AE4B-DAF8-4E71-BC3D-5BFEA565809D}" type="parTrans" cxnId="{F1CD36EA-8A1E-45B2-BE6F-07D4E0AAD3D7}">
      <dgm:prSet/>
      <dgm:spPr/>
      <dgm:t>
        <a:bodyPr/>
        <a:lstStyle/>
        <a:p>
          <a:endParaRPr lang="fi-FI"/>
        </a:p>
      </dgm:t>
    </dgm:pt>
    <dgm:pt modelId="{5E052BDE-0917-49D0-B6AF-070624DC4F86}" type="sibTrans" cxnId="{F1CD36EA-8A1E-45B2-BE6F-07D4E0AAD3D7}">
      <dgm:prSet/>
      <dgm:spPr/>
      <dgm:t>
        <a:bodyPr/>
        <a:lstStyle/>
        <a:p>
          <a:endParaRPr lang="fi-FI"/>
        </a:p>
      </dgm:t>
    </dgm:pt>
    <dgm:pt modelId="{D4E58223-C6E6-4B3C-A11C-EABFAFAF35FB}">
      <dgm:prSet/>
      <dgm:spPr/>
      <dgm:t>
        <a:bodyPr/>
        <a:lstStyle/>
        <a:p>
          <a:pPr rtl="0"/>
          <a:r>
            <a:rPr lang="fi-FI" b="0" i="0" baseline="0" dirty="0" smtClean="0">
              <a:solidFill>
                <a:schemeClr val="tx1">
                  <a:lumMod val="65000"/>
                  <a:lumOff val="35000"/>
                </a:schemeClr>
              </a:solidFill>
            </a:rPr>
            <a:t>vähentämään riippuvuutta fossiilisista raaka-aineista</a:t>
          </a:r>
          <a:endParaRPr lang="fi-FI" dirty="0">
            <a:solidFill>
              <a:schemeClr val="tx1">
                <a:lumMod val="65000"/>
                <a:lumOff val="35000"/>
              </a:schemeClr>
            </a:solidFill>
          </a:endParaRPr>
        </a:p>
      </dgm:t>
    </dgm:pt>
    <dgm:pt modelId="{C5FA3843-C515-4644-9022-8DD329F18EA1}" type="parTrans" cxnId="{EE40103F-D595-4D91-A899-D15B3C6D5D3B}">
      <dgm:prSet/>
      <dgm:spPr/>
      <dgm:t>
        <a:bodyPr/>
        <a:lstStyle/>
        <a:p>
          <a:endParaRPr lang="fi-FI"/>
        </a:p>
      </dgm:t>
    </dgm:pt>
    <dgm:pt modelId="{75829FD4-303E-463C-B8A3-0E508BC77DA6}" type="sibTrans" cxnId="{EE40103F-D595-4D91-A899-D15B3C6D5D3B}">
      <dgm:prSet/>
      <dgm:spPr/>
      <dgm:t>
        <a:bodyPr/>
        <a:lstStyle/>
        <a:p>
          <a:endParaRPr lang="fi-FI"/>
        </a:p>
      </dgm:t>
    </dgm:pt>
    <dgm:pt modelId="{8C26E351-BDDA-4576-A063-1E1E2D0A047E}">
      <dgm:prSet/>
      <dgm:spPr/>
      <dgm:t>
        <a:bodyPr/>
        <a:lstStyle/>
        <a:p>
          <a:pPr rtl="0"/>
          <a:r>
            <a:rPr lang="fi-FI" b="0" i="0" baseline="0" dirty="0" smtClean="0">
              <a:solidFill>
                <a:schemeClr val="tx1">
                  <a:lumMod val="65000"/>
                  <a:lumOff val="35000"/>
                </a:schemeClr>
              </a:solidFill>
            </a:rPr>
            <a:t>ehkäisemään ekosysteemien köyhtymistä </a:t>
          </a:r>
          <a:endParaRPr lang="fi-FI" dirty="0">
            <a:solidFill>
              <a:schemeClr val="tx1">
                <a:lumMod val="65000"/>
                <a:lumOff val="35000"/>
              </a:schemeClr>
            </a:solidFill>
          </a:endParaRPr>
        </a:p>
      </dgm:t>
    </dgm:pt>
    <dgm:pt modelId="{D4A08B9A-A40D-4E9A-BF6F-DB0B7DBA6831}" type="parTrans" cxnId="{F3AF2C23-84B5-4E21-BF9E-7835ADB98E13}">
      <dgm:prSet/>
      <dgm:spPr/>
      <dgm:t>
        <a:bodyPr/>
        <a:lstStyle/>
        <a:p>
          <a:endParaRPr lang="fi-FI"/>
        </a:p>
      </dgm:t>
    </dgm:pt>
    <dgm:pt modelId="{238690CB-F645-4D26-ABFA-8B4421F891EF}" type="sibTrans" cxnId="{F3AF2C23-84B5-4E21-BF9E-7835ADB98E13}">
      <dgm:prSet/>
      <dgm:spPr/>
      <dgm:t>
        <a:bodyPr/>
        <a:lstStyle/>
        <a:p>
          <a:endParaRPr lang="fi-FI"/>
        </a:p>
      </dgm:t>
    </dgm:pt>
    <dgm:pt modelId="{7EB35B1B-9BE7-429A-A450-4B4520C4BB46}">
      <dgm:prSet/>
      <dgm:spPr/>
      <dgm:t>
        <a:bodyPr/>
        <a:lstStyle/>
        <a:p>
          <a:pPr rtl="0"/>
          <a:r>
            <a:rPr lang="fi-FI" b="0" i="0" baseline="0" dirty="0" smtClean="0">
              <a:solidFill>
                <a:schemeClr val="tx1">
                  <a:lumMod val="65000"/>
                  <a:lumOff val="35000"/>
                </a:schemeClr>
              </a:solidFill>
            </a:rPr>
            <a:t>edistämään talouskehitystä ja luomaan uusia työpaikkoja</a:t>
          </a:r>
          <a:endParaRPr lang="fi-FI" dirty="0">
            <a:solidFill>
              <a:schemeClr val="tx1">
                <a:lumMod val="65000"/>
                <a:lumOff val="35000"/>
              </a:schemeClr>
            </a:solidFill>
          </a:endParaRPr>
        </a:p>
      </dgm:t>
    </dgm:pt>
    <dgm:pt modelId="{C01032F8-4BE5-4519-8392-3133A228B65E}" type="parTrans" cxnId="{93BC3894-CB4C-4E0C-AAEA-6842B7E5CDB5}">
      <dgm:prSet/>
      <dgm:spPr/>
      <dgm:t>
        <a:bodyPr/>
        <a:lstStyle/>
        <a:p>
          <a:endParaRPr lang="fi-FI"/>
        </a:p>
      </dgm:t>
    </dgm:pt>
    <dgm:pt modelId="{D8891FDA-1A63-4427-8091-7FD47CAC74C1}" type="sibTrans" cxnId="{93BC3894-CB4C-4E0C-AAEA-6842B7E5CDB5}">
      <dgm:prSet/>
      <dgm:spPr/>
      <dgm:t>
        <a:bodyPr/>
        <a:lstStyle/>
        <a:p>
          <a:endParaRPr lang="fi-FI"/>
        </a:p>
      </dgm:t>
    </dgm:pt>
    <dgm:pt modelId="{218E06E2-8265-4A79-95CE-12E922BE1D6D}" type="pres">
      <dgm:prSet presAssocID="{635DA695-1E4F-4040-BD52-604D8BE48272}" presName="linear" presStyleCnt="0">
        <dgm:presLayoutVars>
          <dgm:animLvl val="lvl"/>
          <dgm:resizeHandles val="exact"/>
        </dgm:presLayoutVars>
      </dgm:prSet>
      <dgm:spPr/>
      <dgm:t>
        <a:bodyPr/>
        <a:lstStyle/>
        <a:p>
          <a:endParaRPr lang="fi-FI"/>
        </a:p>
      </dgm:t>
    </dgm:pt>
    <dgm:pt modelId="{24008E99-EFE2-484C-901E-C7B9D03D014C}" type="pres">
      <dgm:prSet presAssocID="{29CB8F33-A1D3-4733-BCE2-77BB985727F0}" presName="parentText" presStyleLbl="node1" presStyleIdx="0" presStyleCnt="2">
        <dgm:presLayoutVars>
          <dgm:chMax val="0"/>
          <dgm:bulletEnabled val="1"/>
        </dgm:presLayoutVars>
      </dgm:prSet>
      <dgm:spPr/>
      <dgm:t>
        <a:bodyPr/>
        <a:lstStyle/>
        <a:p>
          <a:endParaRPr lang="fi-FI"/>
        </a:p>
      </dgm:t>
    </dgm:pt>
    <dgm:pt modelId="{88A0D69E-09C4-43C4-B64B-CB434A134370}" type="pres">
      <dgm:prSet presAssocID="{29CB8F33-A1D3-4733-BCE2-77BB985727F0}" presName="childText" presStyleLbl="revTx" presStyleIdx="0" presStyleCnt="2">
        <dgm:presLayoutVars>
          <dgm:bulletEnabled val="1"/>
        </dgm:presLayoutVars>
      </dgm:prSet>
      <dgm:spPr/>
      <dgm:t>
        <a:bodyPr/>
        <a:lstStyle/>
        <a:p>
          <a:endParaRPr lang="fi-FI"/>
        </a:p>
      </dgm:t>
    </dgm:pt>
    <dgm:pt modelId="{8B078693-CB58-4741-9C1A-A2F09ABD18BD}" type="pres">
      <dgm:prSet presAssocID="{435C4DEF-9BC5-4020-8CC8-912F413320B7}" presName="parentText" presStyleLbl="node1" presStyleIdx="1" presStyleCnt="2">
        <dgm:presLayoutVars>
          <dgm:chMax val="0"/>
          <dgm:bulletEnabled val="1"/>
        </dgm:presLayoutVars>
      </dgm:prSet>
      <dgm:spPr/>
      <dgm:t>
        <a:bodyPr/>
        <a:lstStyle/>
        <a:p>
          <a:endParaRPr lang="fi-FI"/>
        </a:p>
      </dgm:t>
    </dgm:pt>
    <dgm:pt modelId="{35DAB9F3-A88E-4EB0-8E69-E348B0E9C6DC}" type="pres">
      <dgm:prSet presAssocID="{435C4DEF-9BC5-4020-8CC8-912F413320B7}" presName="childText" presStyleLbl="revTx" presStyleIdx="1" presStyleCnt="2">
        <dgm:presLayoutVars>
          <dgm:bulletEnabled val="1"/>
        </dgm:presLayoutVars>
      </dgm:prSet>
      <dgm:spPr/>
      <dgm:t>
        <a:bodyPr/>
        <a:lstStyle/>
        <a:p>
          <a:endParaRPr lang="fi-FI"/>
        </a:p>
      </dgm:t>
    </dgm:pt>
  </dgm:ptLst>
  <dgm:cxnLst>
    <dgm:cxn modelId="{E41E2E53-E42E-4315-89B9-BA29E0CEB0D1}" srcId="{29CB8F33-A1D3-4733-BCE2-77BB985727F0}" destId="{D8C24267-E011-4BEE-A5F8-EF31551C68D2}" srcOrd="0" destOrd="0" parTransId="{34FB5ECC-A98F-4694-939F-1FEF23E67475}" sibTransId="{13AB33F7-B3AE-44CE-BE41-5F4AD6DC232D}"/>
    <dgm:cxn modelId="{F3AF2C23-84B5-4E21-BF9E-7835ADB98E13}" srcId="{435C4DEF-9BC5-4020-8CC8-912F413320B7}" destId="{8C26E351-BDDA-4576-A063-1E1E2D0A047E}" srcOrd="1" destOrd="0" parTransId="{D4A08B9A-A40D-4E9A-BF6F-DB0B7DBA6831}" sibTransId="{238690CB-F645-4D26-ABFA-8B4421F891EF}"/>
    <dgm:cxn modelId="{36111123-F501-454F-A7AB-D4A73D9CAAB1}" type="presOf" srcId="{435C4DEF-9BC5-4020-8CC8-912F413320B7}" destId="{8B078693-CB58-4741-9C1A-A2F09ABD18BD}" srcOrd="0" destOrd="0" presId="urn:microsoft.com/office/officeart/2005/8/layout/vList2"/>
    <dgm:cxn modelId="{97EC440E-C938-4768-A4EC-6051DB098ABE}" type="presOf" srcId="{8C26E351-BDDA-4576-A063-1E1E2D0A047E}" destId="{35DAB9F3-A88E-4EB0-8E69-E348B0E9C6DC}" srcOrd="0" destOrd="1" presId="urn:microsoft.com/office/officeart/2005/8/layout/vList2"/>
    <dgm:cxn modelId="{B438676C-6161-40AE-B8BB-FB5BB7FB5B7A}" type="presOf" srcId="{D4E58223-C6E6-4B3C-A11C-EABFAFAF35FB}" destId="{35DAB9F3-A88E-4EB0-8E69-E348B0E9C6DC}" srcOrd="0" destOrd="0" presId="urn:microsoft.com/office/officeart/2005/8/layout/vList2"/>
    <dgm:cxn modelId="{F3C7A7EB-3939-4B42-A659-3641E31BF9CD}" type="presOf" srcId="{7EB35B1B-9BE7-429A-A450-4B4520C4BB46}" destId="{35DAB9F3-A88E-4EB0-8E69-E348B0E9C6DC}" srcOrd="0" destOrd="2" presId="urn:microsoft.com/office/officeart/2005/8/layout/vList2"/>
    <dgm:cxn modelId="{A017F04E-4A5E-4CC5-BD2C-FBBB07FB4A42}" type="presOf" srcId="{635DA695-1E4F-4040-BD52-604D8BE48272}" destId="{218E06E2-8265-4A79-95CE-12E922BE1D6D}" srcOrd="0" destOrd="0" presId="urn:microsoft.com/office/officeart/2005/8/layout/vList2"/>
    <dgm:cxn modelId="{EFEFBE0E-A7F6-4A2B-BBF7-936F5BFBDA24}" type="presOf" srcId="{29CB8F33-A1D3-4733-BCE2-77BB985727F0}" destId="{24008E99-EFE2-484C-901E-C7B9D03D014C}" srcOrd="0" destOrd="0" presId="urn:microsoft.com/office/officeart/2005/8/layout/vList2"/>
    <dgm:cxn modelId="{F1CD36EA-8A1E-45B2-BE6F-07D4E0AAD3D7}" srcId="{635DA695-1E4F-4040-BD52-604D8BE48272}" destId="{435C4DEF-9BC5-4020-8CC8-912F413320B7}" srcOrd="1" destOrd="0" parTransId="{D2A3AE4B-DAF8-4E71-BC3D-5BFEA565809D}" sibTransId="{5E052BDE-0917-49D0-B6AF-070624DC4F86}"/>
    <dgm:cxn modelId="{EE40103F-D595-4D91-A899-D15B3C6D5D3B}" srcId="{435C4DEF-9BC5-4020-8CC8-912F413320B7}" destId="{D4E58223-C6E6-4B3C-A11C-EABFAFAF35FB}" srcOrd="0" destOrd="0" parTransId="{C5FA3843-C515-4644-9022-8DD329F18EA1}" sibTransId="{75829FD4-303E-463C-B8A3-0E508BC77DA6}"/>
    <dgm:cxn modelId="{8A377920-1733-4E68-A19E-764F78083B9C}" srcId="{635DA695-1E4F-4040-BD52-604D8BE48272}" destId="{29CB8F33-A1D3-4733-BCE2-77BB985727F0}" srcOrd="0" destOrd="0" parTransId="{941383D4-B9FA-4C07-87F2-E59F66352C63}" sibTransId="{79A44C2D-F6BA-4B48-AF2F-DD8CBEF4C95D}"/>
    <dgm:cxn modelId="{9EAF9D04-BBE5-4DFE-A98C-9AC79DD0F274}" type="presOf" srcId="{D8C24267-E011-4BEE-A5F8-EF31551C68D2}" destId="{88A0D69E-09C4-43C4-B64B-CB434A134370}" srcOrd="0" destOrd="0" presId="urn:microsoft.com/office/officeart/2005/8/layout/vList2"/>
    <dgm:cxn modelId="{93BC3894-CB4C-4E0C-AAEA-6842B7E5CDB5}" srcId="{435C4DEF-9BC5-4020-8CC8-912F413320B7}" destId="{7EB35B1B-9BE7-429A-A450-4B4520C4BB46}" srcOrd="2" destOrd="0" parTransId="{C01032F8-4BE5-4519-8392-3133A228B65E}" sibTransId="{D8891FDA-1A63-4427-8091-7FD47CAC74C1}"/>
    <dgm:cxn modelId="{4ED0CD6D-725F-4201-A334-69D5EBE1FB37}" type="presParOf" srcId="{218E06E2-8265-4A79-95CE-12E922BE1D6D}" destId="{24008E99-EFE2-484C-901E-C7B9D03D014C}" srcOrd="0" destOrd="0" presId="urn:microsoft.com/office/officeart/2005/8/layout/vList2"/>
    <dgm:cxn modelId="{30735863-821E-46A3-9B0C-BADE7502C13A}" type="presParOf" srcId="{218E06E2-8265-4A79-95CE-12E922BE1D6D}" destId="{88A0D69E-09C4-43C4-B64B-CB434A134370}" srcOrd="1" destOrd="0" presId="urn:microsoft.com/office/officeart/2005/8/layout/vList2"/>
    <dgm:cxn modelId="{D296A3E8-4EE0-4B32-B6B0-EB8CE6A1DA97}" type="presParOf" srcId="{218E06E2-8265-4A79-95CE-12E922BE1D6D}" destId="{8B078693-CB58-4741-9C1A-A2F09ABD18BD}" srcOrd="2" destOrd="0" presId="urn:microsoft.com/office/officeart/2005/8/layout/vList2"/>
    <dgm:cxn modelId="{72F933ED-3F08-41FC-BD06-140D7FD80960}" type="presParOf" srcId="{218E06E2-8265-4A79-95CE-12E922BE1D6D}" destId="{35DAB9F3-A88E-4EB0-8E69-E348B0E9C6D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F3A8C-893F-4018-A112-2DFCA12FAED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i-FI"/>
        </a:p>
      </dgm:t>
    </dgm:pt>
    <dgm:pt modelId="{FD74CEA8-CED4-4544-B013-4688192705A5}">
      <dgm:prSet custT="1"/>
      <dgm:spPr>
        <a:solidFill>
          <a:srgbClr val="62BB46"/>
        </a:solidFill>
      </dgm:spPr>
      <dgm:t>
        <a:bodyPr/>
        <a:lstStyle/>
        <a:p>
          <a:pPr rtl="0"/>
          <a:r>
            <a:rPr lang="fi-FI" sz="1400" dirty="0" smtClean="0"/>
            <a:t>Liikevaihto yhteensä</a:t>
          </a:r>
          <a:br>
            <a:rPr lang="fi-FI" sz="1400" dirty="0" smtClean="0"/>
          </a:br>
          <a:r>
            <a:rPr lang="fi-FI" sz="1400" dirty="0" smtClean="0"/>
            <a:t>60 </a:t>
          </a:r>
          <a:r>
            <a:rPr lang="fi-FI" sz="1400" dirty="0" err="1" smtClean="0"/>
            <a:t>mrd</a:t>
          </a:r>
          <a:r>
            <a:rPr lang="fi-FI" sz="1400" dirty="0" smtClean="0"/>
            <a:t> €</a:t>
          </a:r>
          <a:endParaRPr lang="fi-FI" sz="1400" dirty="0"/>
        </a:p>
      </dgm:t>
    </dgm:pt>
    <dgm:pt modelId="{C4BF64FB-1688-4237-B774-B6F267F970A8}" type="parTrans" cxnId="{290CEC8D-CE9B-4F2F-8383-695E2B6020F9}">
      <dgm:prSet/>
      <dgm:spPr>
        <a:ln>
          <a:solidFill>
            <a:srgbClr val="62BB46"/>
          </a:solidFill>
          <a:prstDash val="sysDot"/>
        </a:ln>
      </dgm:spPr>
      <dgm:t>
        <a:bodyPr/>
        <a:lstStyle/>
        <a:p>
          <a:endParaRPr lang="fi-FI"/>
        </a:p>
      </dgm:t>
    </dgm:pt>
    <dgm:pt modelId="{EC933C32-C21F-43CF-9F09-940CDF6BD252}" type="sibTrans" cxnId="{290CEC8D-CE9B-4F2F-8383-695E2B6020F9}">
      <dgm:prSet/>
      <dgm:spPr/>
      <dgm:t>
        <a:bodyPr/>
        <a:lstStyle/>
        <a:p>
          <a:endParaRPr lang="fi-FI"/>
        </a:p>
      </dgm:t>
    </dgm:pt>
    <dgm:pt modelId="{017EA4CB-BB90-4341-8B51-803C6F3D05FA}">
      <dgm:prSet custT="1"/>
      <dgm:spPr>
        <a:solidFill>
          <a:srgbClr val="62BB46"/>
        </a:solidFill>
      </dgm:spPr>
      <dgm:t>
        <a:bodyPr/>
        <a:lstStyle/>
        <a:p>
          <a:pPr rtl="0"/>
          <a:r>
            <a:rPr lang="fi-FI" sz="1400" dirty="0" smtClean="0"/>
            <a:t>Osuus työllisistä</a:t>
          </a:r>
          <a:br>
            <a:rPr lang="fi-FI" sz="1400" dirty="0" smtClean="0"/>
          </a:br>
          <a:r>
            <a:rPr lang="fi-FI" sz="1400" dirty="0" smtClean="0"/>
            <a:t>13%</a:t>
          </a:r>
          <a:endParaRPr lang="fi-FI" sz="1400" dirty="0"/>
        </a:p>
      </dgm:t>
    </dgm:pt>
    <dgm:pt modelId="{032524A4-4D4B-4C68-B4C3-D03B937CABF5}" type="parTrans" cxnId="{EC0BD027-BEE1-405E-A94D-96B797041C9D}">
      <dgm:prSet/>
      <dgm:spPr>
        <a:ln>
          <a:solidFill>
            <a:srgbClr val="62BB46"/>
          </a:solidFill>
          <a:prstDash val="sysDot"/>
        </a:ln>
      </dgm:spPr>
      <dgm:t>
        <a:bodyPr/>
        <a:lstStyle/>
        <a:p>
          <a:endParaRPr lang="fi-FI"/>
        </a:p>
      </dgm:t>
    </dgm:pt>
    <dgm:pt modelId="{EC589831-C79D-42C4-B53B-54887AF7549F}" type="sibTrans" cxnId="{EC0BD027-BEE1-405E-A94D-96B797041C9D}">
      <dgm:prSet/>
      <dgm:spPr/>
      <dgm:t>
        <a:bodyPr/>
        <a:lstStyle/>
        <a:p>
          <a:endParaRPr lang="fi-FI"/>
        </a:p>
      </dgm:t>
    </dgm:pt>
    <dgm:pt modelId="{6D8859BC-CF9F-4195-BB8B-97C585237922}">
      <dgm:prSet custT="1"/>
      <dgm:spPr>
        <a:solidFill>
          <a:srgbClr val="62BB46"/>
        </a:solidFill>
      </dgm:spPr>
      <dgm:t>
        <a:bodyPr/>
        <a:lstStyle/>
        <a:p>
          <a:pPr rtl="0"/>
          <a:r>
            <a:rPr lang="fi-FI" sz="1400" dirty="0" smtClean="0"/>
            <a:t>Osuus viennistä</a:t>
          </a:r>
          <a:br>
            <a:rPr lang="fi-FI" sz="1400" dirty="0" smtClean="0"/>
          </a:br>
          <a:r>
            <a:rPr lang="fi-FI" sz="1400" dirty="0" smtClean="0"/>
            <a:t>26%</a:t>
          </a:r>
          <a:endParaRPr lang="fi-FI" sz="1400" dirty="0"/>
        </a:p>
      </dgm:t>
    </dgm:pt>
    <dgm:pt modelId="{D5BA4BCC-A241-4B7C-9C36-202D14BAD9BD}" type="parTrans" cxnId="{83C94885-4825-4984-9B1C-2CE9DFFFD194}">
      <dgm:prSet/>
      <dgm:spPr>
        <a:ln>
          <a:solidFill>
            <a:srgbClr val="62BB46"/>
          </a:solidFill>
          <a:prstDash val="sysDot"/>
        </a:ln>
      </dgm:spPr>
      <dgm:t>
        <a:bodyPr/>
        <a:lstStyle/>
        <a:p>
          <a:endParaRPr lang="fi-FI"/>
        </a:p>
      </dgm:t>
    </dgm:pt>
    <dgm:pt modelId="{B13810EE-A132-444D-AB63-12ACC1C3FD53}" type="sibTrans" cxnId="{83C94885-4825-4984-9B1C-2CE9DFFFD194}">
      <dgm:prSet/>
      <dgm:spPr/>
      <dgm:t>
        <a:bodyPr/>
        <a:lstStyle/>
        <a:p>
          <a:endParaRPr lang="fi-FI"/>
        </a:p>
      </dgm:t>
    </dgm:pt>
    <dgm:pt modelId="{2A87A6BD-9C1E-4626-BDB7-00A2E8E2B9B0}" type="pres">
      <dgm:prSet presAssocID="{1FDF3A8C-893F-4018-A112-2DFCA12FAED2}" presName="composite" presStyleCnt="0">
        <dgm:presLayoutVars>
          <dgm:chMax val="5"/>
          <dgm:dir/>
          <dgm:animLvl val="ctr"/>
          <dgm:resizeHandles val="exact"/>
        </dgm:presLayoutVars>
      </dgm:prSet>
      <dgm:spPr/>
      <dgm:t>
        <a:bodyPr/>
        <a:lstStyle/>
        <a:p>
          <a:endParaRPr lang="fi-FI"/>
        </a:p>
      </dgm:t>
    </dgm:pt>
    <dgm:pt modelId="{8F621F02-726E-4EE3-A07C-8EFFA46A5C26}" type="pres">
      <dgm:prSet presAssocID="{1FDF3A8C-893F-4018-A112-2DFCA12FAED2}" presName="cycle" presStyleCnt="0"/>
      <dgm:spPr/>
    </dgm:pt>
    <dgm:pt modelId="{1441AC4D-D9AF-4A51-8860-19A9D04E3A1A}" type="pres">
      <dgm:prSet presAssocID="{1FDF3A8C-893F-4018-A112-2DFCA12FAED2}" presName="centerShape" presStyleCnt="0"/>
      <dgm:spPr/>
    </dgm:pt>
    <dgm:pt modelId="{2AA5C617-8123-429D-86A3-EC7AA3E879C8}" type="pres">
      <dgm:prSet presAssocID="{1FDF3A8C-893F-4018-A112-2DFCA12FAED2}" presName="connSite" presStyleLbl="node1" presStyleIdx="0" presStyleCnt="4"/>
      <dgm:spPr/>
    </dgm:pt>
    <dgm:pt modelId="{F5EA8EAF-4277-4837-B847-4E37FC75B397}" type="pres">
      <dgm:prSet presAssocID="{1FDF3A8C-893F-4018-A112-2DFCA12FAED2}" presName="visible" presStyleLbl="node1" presStyleIdx="0" presStyleCnt="4"/>
      <dgm:spPr>
        <a:blipFill rotWithShape="0">
          <a:blip xmlns:r="http://schemas.openxmlformats.org/officeDocument/2006/relationships" r:embed="rId1"/>
          <a:stretch>
            <a:fillRect/>
          </a:stretch>
        </a:blipFill>
      </dgm:spPr>
    </dgm:pt>
    <dgm:pt modelId="{68601092-6F84-466A-AD10-6A0DB6A208B8}" type="pres">
      <dgm:prSet presAssocID="{C4BF64FB-1688-4237-B774-B6F267F970A8}" presName="Name25" presStyleLbl="parChTrans1D1" presStyleIdx="0" presStyleCnt="3"/>
      <dgm:spPr/>
      <dgm:t>
        <a:bodyPr/>
        <a:lstStyle/>
        <a:p>
          <a:endParaRPr lang="fi-FI"/>
        </a:p>
      </dgm:t>
    </dgm:pt>
    <dgm:pt modelId="{13E62821-35FD-4AB0-8471-D4A5346778DA}" type="pres">
      <dgm:prSet presAssocID="{FD74CEA8-CED4-4544-B013-4688192705A5}" presName="node" presStyleCnt="0"/>
      <dgm:spPr/>
    </dgm:pt>
    <dgm:pt modelId="{95A3B8FE-354B-4B42-BA93-57ED0EF058C5}" type="pres">
      <dgm:prSet presAssocID="{FD74CEA8-CED4-4544-B013-4688192705A5}" presName="parentNode" presStyleLbl="node1" presStyleIdx="1" presStyleCnt="4" custLinFactNeighborY="15822">
        <dgm:presLayoutVars>
          <dgm:chMax val="1"/>
          <dgm:bulletEnabled val="1"/>
        </dgm:presLayoutVars>
      </dgm:prSet>
      <dgm:spPr/>
      <dgm:t>
        <a:bodyPr/>
        <a:lstStyle/>
        <a:p>
          <a:endParaRPr lang="fi-FI"/>
        </a:p>
      </dgm:t>
    </dgm:pt>
    <dgm:pt modelId="{16ED96F8-FA43-43F6-A5AC-7EE5E9FBB927}" type="pres">
      <dgm:prSet presAssocID="{FD74CEA8-CED4-4544-B013-4688192705A5}" presName="childNode" presStyleLbl="revTx" presStyleIdx="0" presStyleCnt="0">
        <dgm:presLayoutVars>
          <dgm:bulletEnabled val="1"/>
        </dgm:presLayoutVars>
      </dgm:prSet>
      <dgm:spPr/>
    </dgm:pt>
    <dgm:pt modelId="{BFC152E2-D03B-479C-8205-4A737AD70770}" type="pres">
      <dgm:prSet presAssocID="{032524A4-4D4B-4C68-B4C3-D03B937CABF5}" presName="Name25" presStyleLbl="parChTrans1D1" presStyleIdx="1" presStyleCnt="3"/>
      <dgm:spPr/>
      <dgm:t>
        <a:bodyPr/>
        <a:lstStyle/>
        <a:p>
          <a:endParaRPr lang="fi-FI"/>
        </a:p>
      </dgm:t>
    </dgm:pt>
    <dgm:pt modelId="{484DE239-6301-4202-97F8-155AF3702CD5}" type="pres">
      <dgm:prSet presAssocID="{017EA4CB-BB90-4341-8B51-803C6F3D05FA}" presName="node" presStyleCnt="0"/>
      <dgm:spPr/>
    </dgm:pt>
    <dgm:pt modelId="{97116730-DEFC-46F0-AB5A-3567E475AA7E}" type="pres">
      <dgm:prSet presAssocID="{017EA4CB-BB90-4341-8B51-803C6F3D05FA}" presName="parentNode" presStyleLbl="node1" presStyleIdx="2" presStyleCnt="4">
        <dgm:presLayoutVars>
          <dgm:chMax val="1"/>
          <dgm:bulletEnabled val="1"/>
        </dgm:presLayoutVars>
      </dgm:prSet>
      <dgm:spPr/>
      <dgm:t>
        <a:bodyPr/>
        <a:lstStyle/>
        <a:p>
          <a:endParaRPr lang="fi-FI"/>
        </a:p>
      </dgm:t>
    </dgm:pt>
    <dgm:pt modelId="{49CD5300-2531-4F84-A9D4-D7942F9197CB}" type="pres">
      <dgm:prSet presAssocID="{017EA4CB-BB90-4341-8B51-803C6F3D05FA}" presName="childNode" presStyleLbl="revTx" presStyleIdx="0" presStyleCnt="0">
        <dgm:presLayoutVars>
          <dgm:bulletEnabled val="1"/>
        </dgm:presLayoutVars>
      </dgm:prSet>
      <dgm:spPr/>
    </dgm:pt>
    <dgm:pt modelId="{FE04A688-DC1A-4BDE-A11E-C257EBE36578}" type="pres">
      <dgm:prSet presAssocID="{D5BA4BCC-A241-4B7C-9C36-202D14BAD9BD}" presName="Name25" presStyleLbl="parChTrans1D1" presStyleIdx="2" presStyleCnt="3"/>
      <dgm:spPr/>
      <dgm:t>
        <a:bodyPr/>
        <a:lstStyle/>
        <a:p>
          <a:endParaRPr lang="fi-FI"/>
        </a:p>
      </dgm:t>
    </dgm:pt>
    <dgm:pt modelId="{0C4D6800-F9E7-414F-B30F-31B2777B1897}" type="pres">
      <dgm:prSet presAssocID="{6D8859BC-CF9F-4195-BB8B-97C585237922}" presName="node" presStyleCnt="0"/>
      <dgm:spPr/>
    </dgm:pt>
    <dgm:pt modelId="{DA8C0C0F-B173-47D8-B9F0-B8685D73C938}" type="pres">
      <dgm:prSet presAssocID="{6D8859BC-CF9F-4195-BB8B-97C585237922}" presName="parentNode" presStyleLbl="node1" presStyleIdx="3" presStyleCnt="4" custLinFactNeighborY="-13478">
        <dgm:presLayoutVars>
          <dgm:chMax val="1"/>
          <dgm:bulletEnabled val="1"/>
        </dgm:presLayoutVars>
      </dgm:prSet>
      <dgm:spPr/>
      <dgm:t>
        <a:bodyPr/>
        <a:lstStyle/>
        <a:p>
          <a:endParaRPr lang="fi-FI"/>
        </a:p>
      </dgm:t>
    </dgm:pt>
    <dgm:pt modelId="{5BAB3992-630C-41A4-9B96-E597B91FEA13}" type="pres">
      <dgm:prSet presAssocID="{6D8859BC-CF9F-4195-BB8B-97C585237922}" presName="childNode" presStyleLbl="revTx" presStyleIdx="0" presStyleCnt="0">
        <dgm:presLayoutVars>
          <dgm:bulletEnabled val="1"/>
        </dgm:presLayoutVars>
      </dgm:prSet>
      <dgm:spPr/>
    </dgm:pt>
  </dgm:ptLst>
  <dgm:cxnLst>
    <dgm:cxn modelId="{AAE4D79E-8D97-4531-A467-1749471AE07E}" type="presOf" srcId="{FD74CEA8-CED4-4544-B013-4688192705A5}" destId="{95A3B8FE-354B-4B42-BA93-57ED0EF058C5}" srcOrd="0" destOrd="0" presId="urn:microsoft.com/office/officeart/2005/8/layout/radial2"/>
    <dgm:cxn modelId="{9FB835EC-7ACF-4F96-94CE-E809E9F9527F}" type="presOf" srcId="{017EA4CB-BB90-4341-8B51-803C6F3D05FA}" destId="{97116730-DEFC-46F0-AB5A-3567E475AA7E}" srcOrd="0" destOrd="0" presId="urn:microsoft.com/office/officeart/2005/8/layout/radial2"/>
    <dgm:cxn modelId="{392B259B-F3FB-4856-8707-40B8D3E39483}" type="presOf" srcId="{D5BA4BCC-A241-4B7C-9C36-202D14BAD9BD}" destId="{FE04A688-DC1A-4BDE-A11E-C257EBE36578}" srcOrd="0" destOrd="0" presId="urn:microsoft.com/office/officeart/2005/8/layout/radial2"/>
    <dgm:cxn modelId="{D3305C7F-A428-42FA-981D-2619D5EDA8E5}" type="presOf" srcId="{032524A4-4D4B-4C68-B4C3-D03B937CABF5}" destId="{BFC152E2-D03B-479C-8205-4A737AD70770}" srcOrd="0" destOrd="0" presId="urn:microsoft.com/office/officeart/2005/8/layout/radial2"/>
    <dgm:cxn modelId="{356D5A48-EAC7-42D0-A031-25E8C0B020CB}" type="presOf" srcId="{1FDF3A8C-893F-4018-A112-2DFCA12FAED2}" destId="{2A87A6BD-9C1E-4626-BDB7-00A2E8E2B9B0}" srcOrd="0" destOrd="0" presId="urn:microsoft.com/office/officeart/2005/8/layout/radial2"/>
    <dgm:cxn modelId="{4F6A79F8-FB3F-4070-B117-E636F921DD03}" type="presOf" srcId="{6D8859BC-CF9F-4195-BB8B-97C585237922}" destId="{DA8C0C0F-B173-47D8-B9F0-B8685D73C938}" srcOrd="0" destOrd="0" presId="urn:microsoft.com/office/officeart/2005/8/layout/radial2"/>
    <dgm:cxn modelId="{EC0BD027-BEE1-405E-A94D-96B797041C9D}" srcId="{1FDF3A8C-893F-4018-A112-2DFCA12FAED2}" destId="{017EA4CB-BB90-4341-8B51-803C6F3D05FA}" srcOrd="1" destOrd="0" parTransId="{032524A4-4D4B-4C68-B4C3-D03B937CABF5}" sibTransId="{EC589831-C79D-42C4-B53B-54887AF7549F}"/>
    <dgm:cxn modelId="{290CEC8D-CE9B-4F2F-8383-695E2B6020F9}" srcId="{1FDF3A8C-893F-4018-A112-2DFCA12FAED2}" destId="{FD74CEA8-CED4-4544-B013-4688192705A5}" srcOrd="0" destOrd="0" parTransId="{C4BF64FB-1688-4237-B774-B6F267F970A8}" sibTransId="{EC933C32-C21F-43CF-9F09-940CDF6BD252}"/>
    <dgm:cxn modelId="{83C94885-4825-4984-9B1C-2CE9DFFFD194}" srcId="{1FDF3A8C-893F-4018-A112-2DFCA12FAED2}" destId="{6D8859BC-CF9F-4195-BB8B-97C585237922}" srcOrd="2" destOrd="0" parTransId="{D5BA4BCC-A241-4B7C-9C36-202D14BAD9BD}" sibTransId="{B13810EE-A132-444D-AB63-12ACC1C3FD53}"/>
    <dgm:cxn modelId="{3BA061EA-2C61-46E1-A784-3F2C91FE8D86}" type="presOf" srcId="{C4BF64FB-1688-4237-B774-B6F267F970A8}" destId="{68601092-6F84-466A-AD10-6A0DB6A208B8}" srcOrd="0" destOrd="0" presId="urn:microsoft.com/office/officeart/2005/8/layout/radial2"/>
    <dgm:cxn modelId="{116E58FF-1D6E-413A-BD40-D43CDB885E99}" type="presParOf" srcId="{2A87A6BD-9C1E-4626-BDB7-00A2E8E2B9B0}" destId="{8F621F02-726E-4EE3-A07C-8EFFA46A5C26}" srcOrd="0" destOrd="0" presId="urn:microsoft.com/office/officeart/2005/8/layout/radial2"/>
    <dgm:cxn modelId="{3C54DF1D-FCF6-4F70-87B1-EC6C84E017B0}" type="presParOf" srcId="{8F621F02-726E-4EE3-A07C-8EFFA46A5C26}" destId="{1441AC4D-D9AF-4A51-8860-19A9D04E3A1A}" srcOrd="0" destOrd="0" presId="urn:microsoft.com/office/officeart/2005/8/layout/radial2"/>
    <dgm:cxn modelId="{B976AA9E-6EA7-47FD-8AE4-79A324395A46}" type="presParOf" srcId="{1441AC4D-D9AF-4A51-8860-19A9D04E3A1A}" destId="{2AA5C617-8123-429D-86A3-EC7AA3E879C8}" srcOrd="0" destOrd="0" presId="urn:microsoft.com/office/officeart/2005/8/layout/radial2"/>
    <dgm:cxn modelId="{8FAC33CA-476F-4304-A96F-3E6DCB6BD253}" type="presParOf" srcId="{1441AC4D-D9AF-4A51-8860-19A9D04E3A1A}" destId="{F5EA8EAF-4277-4837-B847-4E37FC75B397}" srcOrd="1" destOrd="0" presId="urn:microsoft.com/office/officeart/2005/8/layout/radial2"/>
    <dgm:cxn modelId="{D597A174-0FE6-4A09-B1D9-CB9E4C7524D4}" type="presParOf" srcId="{8F621F02-726E-4EE3-A07C-8EFFA46A5C26}" destId="{68601092-6F84-466A-AD10-6A0DB6A208B8}" srcOrd="1" destOrd="0" presId="urn:microsoft.com/office/officeart/2005/8/layout/radial2"/>
    <dgm:cxn modelId="{C853821C-3C62-41CD-A990-DD49ED438C88}" type="presParOf" srcId="{8F621F02-726E-4EE3-A07C-8EFFA46A5C26}" destId="{13E62821-35FD-4AB0-8471-D4A5346778DA}" srcOrd="2" destOrd="0" presId="urn:microsoft.com/office/officeart/2005/8/layout/radial2"/>
    <dgm:cxn modelId="{23B23A61-534C-4B7F-B10E-D6F6FD0B05D0}" type="presParOf" srcId="{13E62821-35FD-4AB0-8471-D4A5346778DA}" destId="{95A3B8FE-354B-4B42-BA93-57ED0EF058C5}" srcOrd="0" destOrd="0" presId="urn:microsoft.com/office/officeart/2005/8/layout/radial2"/>
    <dgm:cxn modelId="{BED9C1C0-1BCC-4CFC-B586-A9A08D3794CF}" type="presParOf" srcId="{13E62821-35FD-4AB0-8471-D4A5346778DA}" destId="{16ED96F8-FA43-43F6-A5AC-7EE5E9FBB927}" srcOrd="1" destOrd="0" presId="urn:microsoft.com/office/officeart/2005/8/layout/radial2"/>
    <dgm:cxn modelId="{7C69824B-7E5B-4263-99D7-E63ED475618A}" type="presParOf" srcId="{8F621F02-726E-4EE3-A07C-8EFFA46A5C26}" destId="{BFC152E2-D03B-479C-8205-4A737AD70770}" srcOrd="3" destOrd="0" presId="urn:microsoft.com/office/officeart/2005/8/layout/radial2"/>
    <dgm:cxn modelId="{1C4B29BB-6565-4C73-A034-2874AC58C74D}" type="presParOf" srcId="{8F621F02-726E-4EE3-A07C-8EFFA46A5C26}" destId="{484DE239-6301-4202-97F8-155AF3702CD5}" srcOrd="4" destOrd="0" presId="urn:microsoft.com/office/officeart/2005/8/layout/radial2"/>
    <dgm:cxn modelId="{CBF31DDA-5720-4CF7-8B82-72414B043FB5}" type="presParOf" srcId="{484DE239-6301-4202-97F8-155AF3702CD5}" destId="{97116730-DEFC-46F0-AB5A-3567E475AA7E}" srcOrd="0" destOrd="0" presId="urn:microsoft.com/office/officeart/2005/8/layout/radial2"/>
    <dgm:cxn modelId="{0C146C39-49B5-4D46-9BDE-24E8D581BB50}" type="presParOf" srcId="{484DE239-6301-4202-97F8-155AF3702CD5}" destId="{49CD5300-2531-4F84-A9D4-D7942F9197CB}" srcOrd="1" destOrd="0" presId="urn:microsoft.com/office/officeart/2005/8/layout/radial2"/>
    <dgm:cxn modelId="{A2A144A6-3E98-4016-A578-824AF7F93270}" type="presParOf" srcId="{8F621F02-726E-4EE3-A07C-8EFFA46A5C26}" destId="{FE04A688-DC1A-4BDE-A11E-C257EBE36578}" srcOrd="5" destOrd="0" presId="urn:microsoft.com/office/officeart/2005/8/layout/radial2"/>
    <dgm:cxn modelId="{52F51B19-1ADE-4C5A-8134-06CFDF132A13}" type="presParOf" srcId="{8F621F02-726E-4EE3-A07C-8EFFA46A5C26}" destId="{0C4D6800-F9E7-414F-B30F-31B2777B1897}" srcOrd="6" destOrd="0" presId="urn:microsoft.com/office/officeart/2005/8/layout/radial2"/>
    <dgm:cxn modelId="{89ACB4E8-5E0D-44D0-A7A4-A71DA5512BFE}" type="presParOf" srcId="{0C4D6800-F9E7-414F-B30F-31B2777B1897}" destId="{DA8C0C0F-B173-47D8-B9F0-B8685D73C938}" srcOrd="0" destOrd="0" presId="urn:microsoft.com/office/officeart/2005/8/layout/radial2"/>
    <dgm:cxn modelId="{7CC305DD-74B1-415F-968D-B3EF360E6586}" type="presParOf" srcId="{0C4D6800-F9E7-414F-B30F-31B2777B1897}" destId="{5BAB3992-630C-41A4-9B96-E597B91FEA1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2EE49-AF72-428A-9499-983659CB61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13546EC5-0025-497D-8AC5-B6F2270EBD49}">
      <dgm:prSet/>
      <dgm:spPr>
        <a:solidFill>
          <a:schemeClr val="bg1"/>
        </a:solidFill>
        <a:ln>
          <a:solidFill>
            <a:srgbClr val="62BB46"/>
          </a:solidFill>
          <a:prstDash val="sysDot"/>
        </a:ln>
      </dgm:spPr>
      <dgm:t>
        <a:bodyPr/>
        <a:lstStyle/>
        <a:p>
          <a:pPr rtl="0"/>
          <a:r>
            <a:rPr lang="fi-FI" dirty="0" smtClean="0">
              <a:solidFill>
                <a:schemeClr val="tx1"/>
              </a:solidFill>
            </a:rPr>
            <a:t>2025 mennessä Suomi tavoittelee biotalouden tuotoksen kasvattamista 100 miljardiin euroon ja tämän kasvun myötä 100 000 uutta biotalouden työpaikkaa. </a:t>
          </a:r>
          <a:endParaRPr lang="fi-FI" b="0" i="0" dirty="0">
            <a:solidFill>
              <a:schemeClr val="tx1"/>
            </a:solidFill>
          </a:endParaRPr>
        </a:p>
      </dgm:t>
    </dgm:pt>
    <dgm:pt modelId="{7F914DAB-0E84-427E-B0B5-CE8D6200A9D8}" type="parTrans" cxnId="{0C302D9C-D235-4EAB-9D75-D66B96F2A91C}">
      <dgm:prSet/>
      <dgm:spPr/>
      <dgm:t>
        <a:bodyPr/>
        <a:lstStyle/>
        <a:p>
          <a:endParaRPr lang="fi-FI"/>
        </a:p>
      </dgm:t>
    </dgm:pt>
    <dgm:pt modelId="{686622F5-1255-42EA-A767-0E53FB4898CF}" type="sibTrans" cxnId="{0C302D9C-D235-4EAB-9D75-D66B96F2A91C}">
      <dgm:prSet/>
      <dgm:spPr/>
      <dgm:t>
        <a:bodyPr/>
        <a:lstStyle/>
        <a:p>
          <a:endParaRPr lang="fi-FI"/>
        </a:p>
      </dgm:t>
    </dgm:pt>
    <dgm:pt modelId="{7A432C8B-4543-487A-A134-836210073D99}">
      <dgm:prSet/>
      <dgm:spPr>
        <a:solidFill>
          <a:schemeClr val="bg1"/>
        </a:solidFill>
        <a:ln>
          <a:solidFill>
            <a:srgbClr val="62BB46"/>
          </a:solidFill>
          <a:prstDash val="sysDot"/>
        </a:ln>
      </dgm:spPr>
      <dgm:t>
        <a:bodyPr/>
        <a:lstStyle/>
        <a:p>
          <a:pPr rtl="0"/>
          <a:r>
            <a:rPr lang="fi-FI" b="0" i="0" baseline="0" dirty="0" smtClean="0">
              <a:solidFill>
                <a:schemeClr val="tx1"/>
              </a:solidFill>
            </a:rPr>
            <a:t>Suomen biotaloudesta noin puolet on metsäbiotaloutta. </a:t>
          </a:r>
          <a:endParaRPr lang="fi-FI" dirty="0">
            <a:solidFill>
              <a:schemeClr val="tx1"/>
            </a:solidFill>
          </a:endParaRPr>
        </a:p>
      </dgm:t>
    </dgm:pt>
    <dgm:pt modelId="{97252AB5-05FD-4DAD-BAA6-B3698E10BC65}" type="parTrans" cxnId="{175819C5-435A-4A6C-8219-F6BBC9F62847}">
      <dgm:prSet/>
      <dgm:spPr/>
      <dgm:t>
        <a:bodyPr/>
        <a:lstStyle/>
        <a:p>
          <a:endParaRPr lang="fi-FI"/>
        </a:p>
      </dgm:t>
    </dgm:pt>
    <dgm:pt modelId="{552B9F4E-1695-4850-A69F-FCA251FCAEA6}" type="sibTrans" cxnId="{175819C5-435A-4A6C-8219-F6BBC9F62847}">
      <dgm:prSet/>
      <dgm:spPr/>
      <dgm:t>
        <a:bodyPr/>
        <a:lstStyle/>
        <a:p>
          <a:endParaRPr lang="fi-FI"/>
        </a:p>
      </dgm:t>
    </dgm:pt>
    <dgm:pt modelId="{44CFDCA2-64D6-D643-8A0A-066519E53825}">
      <dgm:prSet/>
      <dgm:spPr>
        <a:solidFill>
          <a:schemeClr val="bg1"/>
        </a:solidFill>
        <a:ln>
          <a:solidFill>
            <a:srgbClr val="62BB46"/>
          </a:solidFill>
          <a:prstDash val="sysDot"/>
        </a:ln>
      </dgm:spPr>
      <dgm:t>
        <a:bodyPr/>
        <a:lstStyle/>
        <a:p>
          <a:pPr rtl="0"/>
          <a:r>
            <a:rPr lang="fi-FI" dirty="0" smtClean="0">
              <a:solidFill>
                <a:schemeClr val="tx1"/>
              </a:solidFill>
            </a:rPr>
            <a:t>Biotalous yhdistää puunjalostusta, kemiaa, energiaa, rakentamista, teknologiaa sekä ravinto- ja hyvinvointiratkaisuja.</a:t>
          </a:r>
          <a:endParaRPr lang="fi-FI" b="0" i="0" dirty="0">
            <a:solidFill>
              <a:schemeClr val="tx1"/>
            </a:solidFill>
          </a:endParaRPr>
        </a:p>
      </dgm:t>
    </dgm:pt>
    <dgm:pt modelId="{9B52DC44-B16B-F94C-874A-B193D05BD46F}" type="parTrans" cxnId="{68E593F1-340A-A946-9A30-B77D2B8F4147}">
      <dgm:prSet/>
      <dgm:spPr/>
    </dgm:pt>
    <dgm:pt modelId="{9162FA84-0218-2D43-AD60-9433831ABDE7}" type="sibTrans" cxnId="{68E593F1-340A-A946-9A30-B77D2B8F4147}">
      <dgm:prSet/>
      <dgm:spPr/>
    </dgm:pt>
    <dgm:pt modelId="{96EC47B6-B9EC-4D2A-9492-CCA1BD28958A}" type="pres">
      <dgm:prSet presAssocID="{A192EE49-AF72-428A-9499-983659CB6150}" presName="linear" presStyleCnt="0">
        <dgm:presLayoutVars>
          <dgm:animLvl val="lvl"/>
          <dgm:resizeHandles val="exact"/>
        </dgm:presLayoutVars>
      </dgm:prSet>
      <dgm:spPr/>
      <dgm:t>
        <a:bodyPr/>
        <a:lstStyle/>
        <a:p>
          <a:endParaRPr lang="fi-FI"/>
        </a:p>
      </dgm:t>
    </dgm:pt>
    <dgm:pt modelId="{8116DE81-733D-4EC2-8983-1DCC02EBA242}" type="pres">
      <dgm:prSet presAssocID="{13546EC5-0025-497D-8AC5-B6F2270EBD49}" presName="parentText" presStyleLbl="node1" presStyleIdx="0" presStyleCnt="3" custLinFactY="-4824" custLinFactNeighborY="-100000">
        <dgm:presLayoutVars>
          <dgm:chMax val="0"/>
          <dgm:bulletEnabled val="1"/>
        </dgm:presLayoutVars>
      </dgm:prSet>
      <dgm:spPr/>
      <dgm:t>
        <a:bodyPr/>
        <a:lstStyle/>
        <a:p>
          <a:endParaRPr lang="fi-FI"/>
        </a:p>
      </dgm:t>
    </dgm:pt>
    <dgm:pt modelId="{74A99E28-AA13-4B01-94F9-1B46DFE81687}" type="pres">
      <dgm:prSet presAssocID="{686622F5-1255-42EA-A767-0E53FB4898CF}" presName="spacer" presStyleCnt="0"/>
      <dgm:spPr/>
    </dgm:pt>
    <dgm:pt modelId="{34648797-E545-9D41-95FA-BD50E5CF681F}" type="pres">
      <dgm:prSet presAssocID="{44CFDCA2-64D6-D643-8A0A-066519E53825}" presName="parentText" presStyleLbl="node1" presStyleIdx="1" presStyleCnt="3" custScaleY="112257">
        <dgm:presLayoutVars>
          <dgm:chMax val="0"/>
          <dgm:bulletEnabled val="1"/>
        </dgm:presLayoutVars>
      </dgm:prSet>
      <dgm:spPr/>
      <dgm:t>
        <a:bodyPr/>
        <a:lstStyle/>
        <a:p>
          <a:endParaRPr lang="fi-FI"/>
        </a:p>
      </dgm:t>
    </dgm:pt>
    <dgm:pt modelId="{31066930-1B7F-4744-9F1B-5B9431234F81}" type="pres">
      <dgm:prSet presAssocID="{9162FA84-0218-2D43-AD60-9433831ABDE7}" presName="spacer" presStyleCnt="0"/>
      <dgm:spPr/>
    </dgm:pt>
    <dgm:pt modelId="{4CE977C8-4778-402E-814F-7454E1A6031C}" type="pres">
      <dgm:prSet presAssocID="{7A432C8B-4543-487A-A134-836210073D99}" presName="parentText" presStyleLbl="node1" presStyleIdx="2" presStyleCnt="3" custLinFactNeighborY="98906">
        <dgm:presLayoutVars>
          <dgm:chMax val="0"/>
          <dgm:bulletEnabled val="1"/>
        </dgm:presLayoutVars>
      </dgm:prSet>
      <dgm:spPr/>
      <dgm:t>
        <a:bodyPr/>
        <a:lstStyle/>
        <a:p>
          <a:endParaRPr lang="fi-FI"/>
        </a:p>
      </dgm:t>
    </dgm:pt>
  </dgm:ptLst>
  <dgm:cxnLst>
    <dgm:cxn modelId="{ADD32D84-0F87-FE40-9FE0-BC471E02C635}" type="presOf" srcId="{44CFDCA2-64D6-D643-8A0A-066519E53825}" destId="{34648797-E545-9D41-95FA-BD50E5CF681F}" srcOrd="0" destOrd="0" presId="urn:microsoft.com/office/officeart/2005/8/layout/vList2"/>
    <dgm:cxn modelId="{79A8116D-7B0D-488D-9137-6CAF4FEBAA7F}" type="presOf" srcId="{13546EC5-0025-497D-8AC5-B6F2270EBD49}" destId="{8116DE81-733D-4EC2-8983-1DCC02EBA242}" srcOrd="0" destOrd="0" presId="urn:microsoft.com/office/officeart/2005/8/layout/vList2"/>
    <dgm:cxn modelId="{68E593F1-340A-A946-9A30-B77D2B8F4147}" srcId="{A192EE49-AF72-428A-9499-983659CB6150}" destId="{44CFDCA2-64D6-D643-8A0A-066519E53825}" srcOrd="1" destOrd="0" parTransId="{9B52DC44-B16B-F94C-874A-B193D05BD46F}" sibTransId="{9162FA84-0218-2D43-AD60-9433831ABDE7}"/>
    <dgm:cxn modelId="{175819C5-435A-4A6C-8219-F6BBC9F62847}" srcId="{A192EE49-AF72-428A-9499-983659CB6150}" destId="{7A432C8B-4543-487A-A134-836210073D99}" srcOrd="2" destOrd="0" parTransId="{97252AB5-05FD-4DAD-BAA6-B3698E10BC65}" sibTransId="{552B9F4E-1695-4850-A69F-FCA251FCAEA6}"/>
    <dgm:cxn modelId="{0C302D9C-D235-4EAB-9D75-D66B96F2A91C}" srcId="{A192EE49-AF72-428A-9499-983659CB6150}" destId="{13546EC5-0025-497D-8AC5-B6F2270EBD49}" srcOrd="0" destOrd="0" parTransId="{7F914DAB-0E84-427E-B0B5-CE8D6200A9D8}" sibTransId="{686622F5-1255-42EA-A767-0E53FB4898CF}"/>
    <dgm:cxn modelId="{72617339-EBAA-4497-A4A5-B45849099B9F}" type="presOf" srcId="{A192EE49-AF72-428A-9499-983659CB6150}" destId="{96EC47B6-B9EC-4D2A-9492-CCA1BD28958A}" srcOrd="0" destOrd="0" presId="urn:microsoft.com/office/officeart/2005/8/layout/vList2"/>
    <dgm:cxn modelId="{8C0237DF-D0B8-4B74-8CD1-EBC8CF74AE2C}" type="presOf" srcId="{7A432C8B-4543-487A-A134-836210073D99}" destId="{4CE977C8-4778-402E-814F-7454E1A6031C}" srcOrd="0" destOrd="0" presId="urn:microsoft.com/office/officeart/2005/8/layout/vList2"/>
    <dgm:cxn modelId="{90721B8B-68EF-49F8-A020-C908AC12CE37}" type="presParOf" srcId="{96EC47B6-B9EC-4D2A-9492-CCA1BD28958A}" destId="{8116DE81-733D-4EC2-8983-1DCC02EBA242}" srcOrd="0" destOrd="0" presId="urn:microsoft.com/office/officeart/2005/8/layout/vList2"/>
    <dgm:cxn modelId="{8128F170-76F8-4668-8CF1-D45DDAA72EB9}" type="presParOf" srcId="{96EC47B6-B9EC-4D2A-9492-CCA1BD28958A}" destId="{74A99E28-AA13-4B01-94F9-1B46DFE81687}" srcOrd="1" destOrd="0" presId="urn:microsoft.com/office/officeart/2005/8/layout/vList2"/>
    <dgm:cxn modelId="{1439D49E-2516-E648-B938-8BD7D7C2EA20}" type="presParOf" srcId="{96EC47B6-B9EC-4D2A-9492-CCA1BD28958A}" destId="{34648797-E545-9D41-95FA-BD50E5CF681F}" srcOrd="2" destOrd="0" presId="urn:microsoft.com/office/officeart/2005/8/layout/vList2"/>
    <dgm:cxn modelId="{76810891-CF8B-C544-AF7E-8A043508CCBB}" type="presParOf" srcId="{96EC47B6-B9EC-4D2A-9492-CCA1BD28958A}" destId="{31066930-1B7F-4744-9F1B-5B9431234F81}" srcOrd="3" destOrd="0" presId="urn:microsoft.com/office/officeart/2005/8/layout/vList2"/>
    <dgm:cxn modelId="{105E3173-1BB2-4841-9299-B18210EE98E1}" type="presParOf" srcId="{96EC47B6-B9EC-4D2A-9492-CCA1BD28958A}" destId="{4CE977C8-4778-402E-814F-7454E1A6031C}"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00D4D-2F3F-405A-9160-9F8C9585B46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i-FI"/>
        </a:p>
      </dgm:t>
    </dgm:pt>
    <dgm:pt modelId="{BF9CC800-D434-48AE-874E-7F205F1DFFD0}">
      <dgm:prSet/>
      <dgm:spPr/>
      <dgm:t>
        <a:bodyPr/>
        <a:lstStyle/>
        <a:p>
          <a:pPr rtl="0"/>
          <a:r>
            <a:rPr lang="fi-FI" dirty="0" smtClean="0"/>
            <a:t>Paperiset ”kauko-ohjattavat” hintalaput</a:t>
          </a:r>
          <a:endParaRPr lang="fi-FI" dirty="0"/>
        </a:p>
      </dgm:t>
    </dgm:pt>
    <dgm:pt modelId="{FC5715CE-6A26-4E50-936A-3EA687D577B3}" type="parTrans" cxnId="{9875460A-0185-434D-851F-05DAA36A5984}">
      <dgm:prSet/>
      <dgm:spPr/>
      <dgm:t>
        <a:bodyPr/>
        <a:lstStyle/>
        <a:p>
          <a:endParaRPr lang="fi-FI"/>
        </a:p>
      </dgm:t>
    </dgm:pt>
    <dgm:pt modelId="{EC8373BF-9185-45BE-81E7-7B09D7F4D3DF}" type="sibTrans" cxnId="{9875460A-0185-434D-851F-05DAA36A5984}">
      <dgm:prSet/>
      <dgm:spPr>
        <a:solidFill>
          <a:srgbClr val="E03A3E"/>
        </a:solidFill>
      </dgm:spPr>
      <dgm:t>
        <a:bodyPr/>
        <a:lstStyle/>
        <a:p>
          <a:endParaRPr lang="fi-FI"/>
        </a:p>
      </dgm:t>
    </dgm:pt>
    <dgm:pt modelId="{2DC5A484-ACF6-49FB-91A2-AF07D2A5A8BB}">
      <dgm:prSet/>
      <dgm:spPr/>
      <dgm:t>
        <a:bodyPr/>
        <a:lstStyle/>
        <a:p>
          <a:pPr rtl="0"/>
          <a:r>
            <a:rPr lang="fi-FI" dirty="0" smtClean="0"/>
            <a:t>Puukomposiitista valmistetut äänentoistolaitteet ja autojen osat</a:t>
          </a:r>
          <a:endParaRPr lang="fi-FI" dirty="0"/>
        </a:p>
      </dgm:t>
    </dgm:pt>
    <dgm:pt modelId="{0F24A4FD-453F-47EF-9F74-26E1D5F688A1}" type="parTrans" cxnId="{E858DDBE-D845-45F6-A5E2-4DEB3EB84A52}">
      <dgm:prSet/>
      <dgm:spPr/>
      <dgm:t>
        <a:bodyPr/>
        <a:lstStyle/>
        <a:p>
          <a:endParaRPr lang="fi-FI"/>
        </a:p>
      </dgm:t>
    </dgm:pt>
    <dgm:pt modelId="{77FB72AC-A3C5-4087-BF86-6AC2DE669655}" type="sibTrans" cxnId="{E858DDBE-D845-45F6-A5E2-4DEB3EB84A52}">
      <dgm:prSet/>
      <dgm:spPr>
        <a:solidFill>
          <a:srgbClr val="E03A3E"/>
        </a:solidFill>
      </dgm:spPr>
      <dgm:t>
        <a:bodyPr/>
        <a:lstStyle/>
        <a:p>
          <a:endParaRPr lang="fi-FI"/>
        </a:p>
      </dgm:t>
    </dgm:pt>
    <dgm:pt modelId="{0051B619-874C-49EE-A33C-7AB23426B9C8}">
      <dgm:prSet/>
      <dgm:spPr/>
      <dgm:t>
        <a:bodyPr/>
        <a:lstStyle/>
        <a:p>
          <a:pPr rtl="0"/>
          <a:r>
            <a:rPr lang="fi-FI" smtClean="0"/>
            <a:t>Nanosellusta tehdyt taipuisat näytöt</a:t>
          </a:r>
          <a:endParaRPr lang="fi-FI" dirty="0"/>
        </a:p>
      </dgm:t>
    </dgm:pt>
    <dgm:pt modelId="{4C5A4C44-6EFD-46C8-9E36-7DEA61895068}" type="parTrans" cxnId="{19ACC140-414A-4BC0-98EF-97B51275D5A0}">
      <dgm:prSet/>
      <dgm:spPr/>
      <dgm:t>
        <a:bodyPr/>
        <a:lstStyle/>
        <a:p>
          <a:endParaRPr lang="fi-FI"/>
        </a:p>
      </dgm:t>
    </dgm:pt>
    <dgm:pt modelId="{FAEF3B62-3499-4003-8B03-A93CC9D6B1CF}" type="sibTrans" cxnId="{19ACC140-414A-4BC0-98EF-97B51275D5A0}">
      <dgm:prSet/>
      <dgm:spPr>
        <a:solidFill>
          <a:srgbClr val="E03A3E"/>
        </a:solidFill>
      </dgm:spPr>
      <dgm:t>
        <a:bodyPr/>
        <a:lstStyle/>
        <a:p>
          <a:endParaRPr lang="fi-FI"/>
        </a:p>
      </dgm:t>
    </dgm:pt>
    <dgm:pt modelId="{4DCE192F-0A59-40A1-B2A6-B714B383E821}">
      <dgm:prSet/>
      <dgm:spPr/>
      <dgm:t>
        <a:bodyPr/>
        <a:lstStyle/>
        <a:p>
          <a:pPr rtl="0"/>
          <a:r>
            <a:rPr lang="fi-FI" dirty="0" smtClean="0"/>
            <a:t>Älypakkaukset, jotka seuraavat lääkkeiden ottoa tai ruuan syömäkelpoisuutta</a:t>
          </a:r>
          <a:endParaRPr lang="fi-FI" dirty="0"/>
        </a:p>
      </dgm:t>
    </dgm:pt>
    <dgm:pt modelId="{CA4821AB-8BBB-4676-9AA2-91DAEC51D3B7}" type="parTrans" cxnId="{DA01D653-850F-4E12-A96C-44F2D602841F}">
      <dgm:prSet/>
      <dgm:spPr/>
      <dgm:t>
        <a:bodyPr/>
        <a:lstStyle/>
        <a:p>
          <a:endParaRPr lang="fi-FI"/>
        </a:p>
      </dgm:t>
    </dgm:pt>
    <dgm:pt modelId="{2FCD6A7E-6B81-4C07-AE70-2C0168E6648A}" type="sibTrans" cxnId="{DA01D653-850F-4E12-A96C-44F2D602841F}">
      <dgm:prSet/>
      <dgm:spPr>
        <a:solidFill>
          <a:srgbClr val="E03A3E"/>
        </a:solidFill>
      </dgm:spPr>
      <dgm:t>
        <a:bodyPr/>
        <a:lstStyle/>
        <a:p>
          <a:endParaRPr lang="fi-FI"/>
        </a:p>
      </dgm:t>
    </dgm:pt>
    <dgm:pt modelId="{59F979A5-B975-4BB9-A98A-6E9575410A61}">
      <dgm:prSet/>
      <dgm:spPr/>
      <dgm:t>
        <a:bodyPr/>
        <a:lstStyle/>
        <a:p>
          <a:pPr rtl="0"/>
          <a:r>
            <a:rPr lang="fi-FI" dirty="0" smtClean="0"/>
            <a:t>Biohajoavat pakkausmateriaalit</a:t>
          </a:r>
          <a:endParaRPr lang="fi-FI" dirty="0"/>
        </a:p>
      </dgm:t>
    </dgm:pt>
    <dgm:pt modelId="{B80ADAFF-25B4-48FE-A660-6C773B98D02B}" type="sibTrans" cxnId="{099F9B47-1FDF-4ABE-8767-12C91FCC0F91}">
      <dgm:prSet/>
      <dgm:spPr>
        <a:solidFill>
          <a:srgbClr val="E03A3E"/>
        </a:solidFill>
      </dgm:spPr>
      <dgm:t>
        <a:bodyPr/>
        <a:lstStyle/>
        <a:p>
          <a:endParaRPr lang="fi-FI"/>
        </a:p>
      </dgm:t>
    </dgm:pt>
    <dgm:pt modelId="{7F8451DA-1A99-4C04-A870-07C2D0B2765B}" type="parTrans" cxnId="{099F9B47-1FDF-4ABE-8767-12C91FCC0F91}">
      <dgm:prSet/>
      <dgm:spPr/>
      <dgm:t>
        <a:bodyPr/>
        <a:lstStyle/>
        <a:p>
          <a:endParaRPr lang="fi-FI"/>
        </a:p>
      </dgm:t>
    </dgm:pt>
    <dgm:pt modelId="{5BE4077D-150A-491A-A130-436F15C6ED9D}" type="pres">
      <dgm:prSet presAssocID="{4E600D4D-2F3F-405A-9160-9F8C9585B46E}" presName="cycle" presStyleCnt="0">
        <dgm:presLayoutVars>
          <dgm:dir/>
          <dgm:resizeHandles val="exact"/>
        </dgm:presLayoutVars>
      </dgm:prSet>
      <dgm:spPr/>
      <dgm:t>
        <a:bodyPr/>
        <a:lstStyle/>
        <a:p>
          <a:endParaRPr lang="fi-FI"/>
        </a:p>
      </dgm:t>
    </dgm:pt>
    <dgm:pt modelId="{A4997423-77F3-40DF-9724-CB8A490E9AEF}" type="pres">
      <dgm:prSet presAssocID="{BF9CC800-D434-48AE-874E-7F205F1DFFD0}" presName="dummy" presStyleCnt="0"/>
      <dgm:spPr/>
    </dgm:pt>
    <dgm:pt modelId="{5695C53A-CE38-40C7-8D68-F344B44E85A7}" type="pres">
      <dgm:prSet presAssocID="{BF9CC800-D434-48AE-874E-7F205F1DFFD0}" presName="node" presStyleLbl="revTx" presStyleIdx="0" presStyleCnt="5">
        <dgm:presLayoutVars>
          <dgm:bulletEnabled val="1"/>
        </dgm:presLayoutVars>
      </dgm:prSet>
      <dgm:spPr/>
      <dgm:t>
        <a:bodyPr/>
        <a:lstStyle/>
        <a:p>
          <a:endParaRPr lang="fi-FI"/>
        </a:p>
      </dgm:t>
    </dgm:pt>
    <dgm:pt modelId="{AE5922DD-0BE0-4F5C-A7D1-848E8039FA2B}" type="pres">
      <dgm:prSet presAssocID="{EC8373BF-9185-45BE-81E7-7B09D7F4D3DF}" presName="sibTrans" presStyleLbl="node1" presStyleIdx="0" presStyleCnt="5"/>
      <dgm:spPr/>
      <dgm:t>
        <a:bodyPr/>
        <a:lstStyle/>
        <a:p>
          <a:endParaRPr lang="fi-FI"/>
        </a:p>
      </dgm:t>
    </dgm:pt>
    <dgm:pt modelId="{029999BC-427F-4832-94E1-13495217847D}" type="pres">
      <dgm:prSet presAssocID="{2DC5A484-ACF6-49FB-91A2-AF07D2A5A8BB}" presName="dummy" presStyleCnt="0"/>
      <dgm:spPr/>
    </dgm:pt>
    <dgm:pt modelId="{83797D82-E5ED-4005-A348-C19E11453D98}" type="pres">
      <dgm:prSet presAssocID="{2DC5A484-ACF6-49FB-91A2-AF07D2A5A8BB}" presName="node" presStyleLbl="revTx" presStyleIdx="1" presStyleCnt="5">
        <dgm:presLayoutVars>
          <dgm:bulletEnabled val="1"/>
        </dgm:presLayoutVars>
      </dgm:prSet>
      <dgm:spPr/>
      <dgm:t>
        <a:bodyPr/>
        <a:lstStyle/>
        <a:p>
          <a:endParaRPr lang="fi-FI"/>
        </a:p>
      </dgm:t>
    </dgm:pt>
    <dgm:pt modelId="{877A1A63-4EC8-4887-81AB-DC625F03AE16}" type="pres">
      <dgm:prSet presAssocID="{77FB72AC-A3C5-4087-BF86-6AC2DE669655}" presName="sibTrans" presStyleLbl="node1" presStyleIdx="1" presStyleCnt="5"/>
      <dgm:spPr/>
      <dgm:t>
        <a:bodyPr/>
        <a:lstStyle/>
        <a:p>
          <a:endParaRPr lang="fi-FI"/>
        </a:p>
      </dgm:t>
    </dgm:pt>
    <dgm:pt modelId="{A961BD86-7AA3-4960-A8B4-36A8EDAE2A1B}" type="pres">
      <dgm:prSet presAssocID="{59F979A5-B975-4BB9-A98A-6E9575410A61}" presName="dummy" presStyleCnt="0"/>
      <dgm:spPr/>
    </dgm:pt>
    <dgm:pt modelId="{89CE8CD1-FEBC-42B1-B725-97E0D2A8F9B9}" type="pres">
      <dgm:prSet presAssocID="{59F979A5-B975-4BB9-A98A-6E9575410A61}" presName="node" presStyleLbl="revTx" presStyleIdx="2" presStyleCnt="5">
        <dgm:presLayoutVars>
          <dgm:bulletEnabled val="1"/>
        </dgm:presLayoutVars>
      </dgm:prSet>
      <dgm:spPr/>
      <dgm:t>
        <a:bodyPr/>
        <a:lstStyle/>
        <a:p>
          <a:endParaRPr lang="fi-FI"/>
        </a:p>
      </dgm:t>
    </dgm:pt>
    <dgm:pt modelId="{89E94386-F4DB-4DCA-942F-BC19ABAF5255}" type="pres">
      <dgm:prSet presAssocID="{B80ADAFF-25B4-48FE-A660-6C773B98D02B}" presName="sibTrans" presStyleLbl="node1" presStyleIdx="2" presStyleCnt="5"/>
      <dgm:spPr/>
      <dgm:t>
        <a:bodyPr/>
        <a:lstStyle/>
        <a:p>
          <a:endParaRPr lang="fi-FI"/>
        </a:p>
      </dgm:t>
    </dgm:pt>
    <dgm:pt modelId="{9E7E2BA1-C28C-47D6-81FD-0C160FEDAE54}" type="pres">
      <dgm:prSet presAssocID="{0051B619-874C-49EE-A33C-7AB23426B9C8}" presName="dummy" presStyleCnt="0"/>
      <dgm:spPr/>
    </dgm:pt>
    <dgm:pt modelId="{7B42E59E-49A8-4CAC-8BF6-67FE3951FB85}" type="pres">
      <dgm:prSet presAssocID="{0051B619-874C-49EE-A33C-7AB23426B9C8}" presName="node" presStyleLbl="revTx" presStyleIdx="3" presStyleCnt="5">
        <dgm:presLayoutVars>
          <dgm:bulletEnabled val="1"/>
        </dgm:presLayoutVars>
      </dgm:prSet>
      <dgm:spPr/>
      <dgm:t>
        <a:bodyPr/>
        <a:lstStyle/>
        <a:p>
          <a:endParaRPr lang="fi-FI"/>
        </a:p>
      </dgm:t>
    </dgm:pt>
    <dgm:pt modelId="{5D5BB118-65AA-4A02-853A-3066E910A50D}" type="pres">
      <dgm:prSet presAssocID="{FAEF3B62-3499-4003-8B03-A93CC9D6B1CF}" presName="sibTrans" presStyleLbl="node1" presStyleIdx="3" presStyleCnt="5"/>
      <dgm:spPr/>
      <dgm:t>
        <a:bodyPr/>
        <a:lstStyle/>
        <a:p>
          <a:endParaRPr lang="fi-FI"/>
        </a:p>
      </dgm:t>
    </dgm:pt>
    <dgm:pt modelId="{E9F05CE2-BAF2-4BA9-A67C-48D5E28733F9}" type="pres">
      <dgm:prSet presAssocID="{4DCE192F-0A59-40A1-B2A6-B714B383E821}" presName="dummy" presStyleCnt="0"/>
      <dgm:spPr/>
    </dgm:pt>
    <dgm:pt modelId="{F80513F6-C8B4-4953-B553-9DC6050F98ED}" type="pres">
      <dgm:prSet presAssocID="{4DCE192F-0A59-40A1-B2A6-B714B383E821}" presName="node" presStyleLbl="revTx" presStyleIdx="4" presStyleCnt="5">
        <dgm:presLayoutVars>
          <dgm:bulletEnabled val="1"/>
        </dgm:presLayoutVars>
      </dgm:prSet>
      <dgm:spPr/>
      <dgm:t>
        <a:bodyPr/>
        <a:lstStyle/>
        <a:p>
          <a:endParaRPr lang="fi-FI"/>
        </a:p>
      </dgm:t>
    </dgm:pt>
    <dgm:pt modelId="{FD9B9703-160B-4321-8F08-42DC2C8C78A9}" type="pres">
      <dgm:prSet presAssocID="{2FCD6A7E-6B81-4C07-AE70-2C0168E6648A}" presName="sibTrans" presStyleLbl="node1" presStyleIdx="4" presStyleCnt="5"/>
      <dgm:spPr/>
      <dgm:t>
        <a:bodyPr/>
        <a:lstStyle/>
        <a:p>
          <a:endParaRPr lang="fi-FI"/>
        </a:p>
      </dgm:t>
    </dgm:pt>
  </dgm:ptLst>
  <dgm:cxnLst>
    <dgm:cxn modelId="{E858DDBE-D845-45F6-A5E2-4DEB3EB84A52}" srcId="{4E600D4D-2F3F-405A-9160-9F8C9585B46E}" destId="{2DC5A484-ACF6-49FB-91A2-AF07D2A5A8BB}" srcOrd="1" destOrd="0" parTransId="{0F24A4FD-453F-47EF-9F74-26E1D5F688A1}" sibTransId="{77FB72AC-A3C5-4087-BF86-6AC2DE669655}"/>
    <dgm:cxn modelId="{14DB18CA-C7E4-F441-BA8E-589CC7573F30}" type="presOf" srcId="{59F979A5-B975-4BB9-A98A-6E9575410A61}" destId="{89CE8CD1-FEBC-42B1-B725-97E0D2A8F9B9}" srcOrd="0" destOrd="0" presId="urn:microsoft.com/office/officeart/2005/8/layout/cycle1"/>
    <dgm:cxn modelId="{6D5B21F1-CCEA-8546-BC92-FD2F403FFFFB}" type="presOf" srcId="{B80ADAFF-25B4-48FE-A660-6C773B98D02B}" destId="{89E94386-F4DB-4DCA-942F-BC19ABAF5255}" srcOrd="0" destOrd="0" presId="urn:microsoft.com/office/officeart/2005/8/layout/cycle1"/>
    <dgm:cxn modelId="{7C80DB22-9323-774F-99EB-C3F90B1254F9}" type="presOf" srcId="{BF9CC800-D434-48AE-874E-7F205F1DFFD0}" destId="{5695C53A-CE38-40C7-8D68-F344B44E85A7}" srcOrd="0" destOrd="0" presId="urn:microsoft.com/office/officeart/2005/8/layout/cycle1"/>
    <dgm:cxn modelId="{FD1E6A74-6404-D347-A4DC-E98D581D1F8A}" type="presOf" srcId="{FAEF3B62-3499-4003-8B03-A93CC9D6B1CF}" destId="{5D5BB118-65AA-4A02-853A-3066E910A50D}" srcOrd="0" destOrd="0" presId="urn:microsoft.com/office/officeart/2005/8/layout/cycle1"/>
    <dgm:cxn modelId="{A9857327-A3D0-0D4D-8BB3-E887074CE77A}" type="presOf" srcId="{EC8373BF-9185-45BE-81E7-7B09D7F4D3DF}" destId="{AE5922DD-0BE0-4F5C-A7D1-848E8039FA2B}" srcOrd="0" destOrd="0" presId="urn:microsoft.com/office/officeart/2005/8/layout/cycle1"/>
    <dgm:cxn modelId="{878EBF8D-91A5-B44B-84B0-7C54978D0DA5}" type="presOf" srcId="{2DC5A484-ACF6-49FB-91A2-AF07D2A5A8BB}" destId="{83797D82-E5ED-4005-A348-C19E11453D98}" srcOrd="0" destOrd="0" presId="urn:microsoft.com/office/officeart/2005/8/layout/cycle1"/>
    <dgm:cxn modelId="{DA01D653-850F-4E12-A96C-44F2D602841F}" srcId="{4E600D4D-2F3F-405A-9160-9F8C9585B46E}" destId="{4DCE192F-0A59-40A1-B2A6-B714B383E821}" srcOrd="4" destOrd="0" parTransId="{CA4821AB-8BBB-4676-9AA2-91DAEC51D3B7}" sibTransId="{2FCD6A7E-6B81-4C07-AE70-2C0168E6648A}"/>
    <dgm:cxn modelId="{099F9B47-1FDF-4ABE-8767-12C91FCC0F91}" srcId="{4E600D4D-2F3F-405A-9160-9F8C9585B46E}" destId="{59F979A5-B975-4BB9-A98A-6E9575410A61}" srcOrd="2" destOrd="0" parTransId="{7F8451DA-1A99-4C04-A870-07C2D0B2765B}" sibTransId="{B80ADAFF-25B4-48FE-A660-6C773B98D02B}"/>
    <dgm:cxn modelId="{A04155E2-AB7B-134D-ADFC-53CBA0390A4C}" type="presOf" srcId="{0051B619-874C-49EE-A33C-7AB23426B9C8}" destId="{7B42E59E-49A8-4CAC-8BF6-67FE3951FB85}" srcOrd="0" destOrd="0" presId="urn:microsoft.com/office/officeart/2005/8/layout/cycle1"/>
    <dgm:cxn modelId="{9875460A-0185-434D-851F-05DAA36A5984}" srcId="{4E600D4D-2F3F-405A-9160-9F8C9585B46E}" destId="{BF9CC800-D434-48AE-874E-7F205F1DFFD0}" srcOrd="0" destOrd="0" parTransId="{FC5715CE-6A26-4E50-936A-3EA687D577B3}" sibTransId="{EC8373BF-9185-45BE-81E7-7B09D7F4D3DF}"/>
    <dgm:cxn modelId="{F232BD54-4D2F-294D-AA08-37341E6593DA}" type="presOf" srcId="{4E600D4D-2F3F-405A-9160-9F8C9585B46E}" destId="{5BE4077D-150A-491A-A130-436F15C6ED9D}" srcOrd="0" destOrd="0" presId="urn:microsoft.com/office/officeart/2005/8/layout/cycle1"/>
    <dgm:cxn modelId="{19ACC140-414A-4BC0-98EF-97B51275D5A0}" srcId="{4E600D4D-2F3F-405A-9160-9F8C9585B46E}" destId="{0051B619-874C-49EE-A33C-7AB23426B9C8}" srcOrd="3" destOrd="0" parTransId="{4C5A4C44-6EFD-46C8-9E36-7DEA61895068}" sibTransId="{FAEF3B62-3499-4003-8B03-A93CC9D6B1CF}"/>
    <dgm:cxn modelId="{2460798E-DFC6-2B4D-BF46-D131C0FCC2D3}" type="presOf" srcId="{77FB72AC-A3C5-4087-BF86-6AC2DE669655}" destId="{877A1A63-4EC8-4887-81AB-DC625F03AE16}" srcOrd="0" destOrd="0" presId="urn:microsoft.com/office/officeart/2005/8/layout/cycle1"/>
    <dgm:cxn modelId="{26F30CFF-8B0B-6644-8406-9B896EBACF28}" type="presOf" srcId="{2FCD6A7E-6B81-4C07-AE70-2C0168E6648A}" destId="{FD9B9703-160B-4321-8F08-42DC2C8C78A9}" srcOrd="0" destOrd="0" presId="urn:microsoft.com/office/officeart/2005/8/layout/cycle1"/>
    <dgm:cxn modelId="{05AAE26E-B25B-6B46-AC16-97E14C0B0748}" type="presOf" srcId="{4DCE192F-0A59-40A1-B2A6-B714B383E821}" destId="{F80513F6-C8B4-4953-B553-9DC6050F98ED}" srcOrd="0" destOrd="0" presId="urn:microsoft.com/office/officeart/2005/8/layout/cycle1"/>
    <dgm:cxn modelId="{33B80FAB-8ABC-CF4B-A2EE-E96FCED2EFB8}" type="presParOf" srcId="{5BE4077D-150A-491A-A130-436F15C6ED9D}" destId="{A4997423-77F3-40DF-9724-CB8A490E9AEF}" srcOrd="0" destOrd="0" presId="urn:microsoft.com/office/officeart/2005/8/layout/cycle1"/>
    <dgm:cxn modelId="{C2915E92-6162-8C40-9961-D0E383DAE990}" type="presParOf" srcId="{5BE4077D-150A-491A-A130-436F15C6ED9D}" destId="{5695C53A-CE38-40C7-8D68-F344B44E85A7}" srcOrd="1" destOrd="0" presId="urn:microsoft.com/office/officeart/2005/8/layout/cycle1"/>
    <dgm:cxn modelId="{867A0DC1-3609-5641-80D1-D6F3C96E3A3A}" type="presParOf" srcId="{5BE4077D-150A-491A-A130-436F15C6ED9D}" destId="{AE5922DD-0BE0-4F5C-A7D1-848E8039FA2B}" srcOrd="2" destOrd="0" presId="urn:microsoft.com/office/officeart/2005/8/layout/cycle1"/>
    <dgm:cxn modelId="{0C52D210-8F7E-464D-8535-91A270E6ECF4}" type="presParOf" srcId="{5BE4077D-150A-491A-A130-436F15C6ED9D}" destId="{029999BC-427F-4832-94E1-13495217847D}" srcOrd="3" destOrd="0" presId="urn:microsoft.com/office/officeart/2005/8/layout/cycle1"/>
    <dgm:cxn modelId="{365345DD-2529-5E44-950C-A01010C11C90}" type="presParOf" srcId="{5BE4077D-150A-491A-A130-436F15C6ED9D}" destId="{83797D82-E5ED-4005-A348-C19E11453D98}" srcOrd="4" destOrd="0" presId="urn:microsoft.com/office/officeart/2005/8/layout/cycle1"/>
    <dgm:cxn modelId="{F6A25EB5-F607-6D41-BC44-E93AD8E36DDF}" type="presParOf" srcId="{5BE4077D-150A-491A-A130-436F15C6ED9D}" destId="{877A1A63-4EC8-4887-81AB-DC625F03AE16}" srcOrd="5" destOrd="0" presId="urn:microsoft.com/office/officeart/2005/8/layout/cycle1"/>
    <dgm:cxn modelId="{B3C12372-C846-A746-BF11-085932C58E4B}" type="presParOf" srcId="{5BE4077D-150A-491A-A130-436F15C6ED9D}" destId="{A961BD86-7AA3-4960-A8B4-36A8EDAE2A1B}" srcOrd="6" destOrd="0" presId="urn:microsoft.com/office/officeart/2005/8/layout/cycle1"/>
    <dgm:cxn modelId="{BDE794FC-163A-434D-B6F0-2D0C920FECA0}" type="presParOf" srcId="{5BE4077D-150A-491A-A130-436F15C6ED9D}" destId="{89CE8CD1-FEBC-42B1-B725-97E0D2A8F9B9}" srcOrd="7" destOrd="0" presId="urn:microsoft.com/office/officeart/2005/8/layout/cycle1"/>
    <dgm:cxn modelId="{B2BE94C2-B9CB-8A41-B040-61652CC243F4}" type="presParOf" srcId="{5BE4077D-150A-491A-A130-436F15C6ED9D}" destId="{89E94386-F4DB-4DCA-942F-BC19ABAF5255}" srcOrd="8" destOrd="0" presId="urn:microsoft.com/office/officeart/2005/8/layout/cycle1"/>
    <dgm:cxn modelId="{698033A5-562C-2E41-8189-A8E5BF47C5DF}" type="presParOf" srcId="{5BE4077D-150A-491A-A130-436F15C6ED9D}" destId="{9E7E2BA1-C28C-47D6-81FD-0C160FEDAE54}" srcOrd="9" destOrd="0" presId="urn:microsoft.com/office/officeart/2005/8/layout/cycle1"/>
    <dgm:cxn modelId="{EE895AF3-3CD2-2A4B-8D49-DC9CF628DCDF}" type="presParOf" srcId="{5BE4077D-150A-491A-A130-436F15C6ED9D}" destId="{7B42E59E-49A8-4CAC-8BF6-67FE3951FB85}" srcOrd="10" destOrd="0" presId="urn:microsoft.com/office/officeart/2005/8/layout/cycle1"/>
    <dgm:cxn modelId="{9CBB4204-7778-D14A-BBA7-F5142F764466}" type="presParOf" srcId="{5BE4077D-150A-491A-A130-436F15C6ED9D}" destId="{5D5BB118-65AA-4A02-853A-3066E910A50D}" srcOrd="11" destOrd="0" presId="urn:microsoft.com/office/officeart/2005/8/layout/cycle1"/>
    <dgm:cxn modelId="{475B6FFE-FE4C-0E4A-93E9-3B91041F0A8B}" type="presParOf" srcId="{5BE4077D-150A-491A-A130-436F15C6ED9D}" destId="{E9F05CE2-BAF2-4BA9-A67C-48D5E28733F9}" srcOrd="12" destOrd="0" presId="urn:microsoft.com/office/officeart/2005/8/layout/cycle1"/>
    <dgm:cxn modelId="{7375E983-B252-4A40-AE2D-42C359298C82}" type="presParOf" srcId="{5BE4077D-150A-491A-A130-436F15C6ED9D}" destId="{F80513F6-C8B4-4953-B553-9DC6050F98ED}" srcOrd="13" destOrd="0" presId="urn:microsoft.com/office/officeart/2005/8/layout/cycle1"/>
    <dgm:cxn modelId="{DD617482-8079-604C-8746-5585964E7262}" type="presParOf" srcId="{5BE4077D-150A-491A-A130-436F15C6ED9D}" destId="{FD9B9703-160B-4321-8F08-42DC2C8C78A9}"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0E3B9-CD05-435C-A647-6CDA6DB2FB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i-FI"/>
        </a:p>
      </dgm:t>
    </dgm:pt>
    <dgm:pt modelId="{03651AF6-200A-452B-A618-0F99A3B448FC}">
      <dgm:prSet custT="1"/>
      <dgm:spPr>
        <a:solidFill>
          <a:srgbClr val="62BB46"/>
        </a:solidFill>
      </dgm:spPr>
      <dgm:t>
        <a:bodyPr/>
        <a:lstStyle/>
        <a:p>
          <a:pPr rtl="0"/>
          <a:r>
            <a:rPr lang="fi-FI" sz="1400" dirty="0" smtClean="0"/>
            <a:t>Suomessa on paljon biomassojen käsittelyyn liittyvää kemian, biokemian ja prosessien osaamista. </a:t>
          </a:r>
          <a:r>
            <a:rPr lang="en-GB" sz="1400" dirty="0" smtClean="0"/>
            <a:t>  </a:t>
          </a:r>
          <a:endParaRPr lang="fi-FI" sz="1400" dirty="0"/>
        </a:p>
      </dgm:t>
    </dgm:pt>
    <dgm:pt modelId="{E2341148-C08A-49FD-809E-826A73139FAA}" type="parTrans" cxnId="{09FC16CB-1678-4029-93DE-33D5BFA6103E}">
      <dgm:prSet/>
      <dgm:spPr/>
      <dgm:t>
        <a:bodyPr/>
        <a:lstStyle/>
        <a:p>
          <a:endParaRPr lang="fi-FI"/>
        </a:p>
      </dgm:t>
    </dgm:pt>
    <dgm:pt modelId="{031D6F77-72B0-492A-AC19-ACE2502D2DD7}" type="sibTrans" cxnId="{09FC16CB-1678-4029-93DE-33D5BFA6103E}">
      <dgm:prSet/>
      <dgm:spPr/>
      <dgm:t>
        <a:bodyPr/>
        <a:lstStyle/>
        <a:p>
          <a:endParaRPr lang="fi-FI"/>
        </a:p>
      </dgm:t>
    </dgm:pt>
    <dgm:pt modelId="{79D61BAC-5CEE-4FFB-833E-10DF6628DCC9}">
      <dgm:prSet/>
      <dgm:spPr>
        <a:solidFill>
          <a:srgbClr val="62BB46"/>
        </a:solidFill>
      </dgm:spPr>
      <dgm:t>
        <a:bodyPr/>
        <a:lstStyle/>
        <a:p>
          <a:r>
            <a:rPr lang="fi-FI" dirty="0" smtClean="0"/>
            <a:t>Noin kolmanneksella kemianteollisuuden yrityksistä on käytössä biopohjaisia raaka-aineita ja niiden sekä bioteknologian käyttö on kasvussa</a:t>
          </a:r>
          <a:r>
            <a:rPr lang="en-GB" dirty="0" smtClean="0"/>
            <a:t>. </a:t>
          </a:r>
          <a:endParaRPr lang="fi-FI" dirty="0" smtClean="0"/>
        </a:p>
      </dgm:t>
    </dgm:pt>
    <dgm:pt modelId="{80E65BA0-DC4D-4EAA-BFCE-B685A9E0C1F1}" type="parTrans" cxnId="{4EAC165F-9124-46A3-B36F-9102AB07C5D6}">
      <dgm:prSet/>
      <dgm:spPr/>
      <dgm:t>
        <a:bodyPr/>
        <a:lstStyle/>
        <a:p>
          <a:endParaRPr lang="fi-FI"/>
        </a:p>
      </dgm:t>
    </dgm:pt>
    <dgm:pt modelId="{A9C03E1D-0246-451C-8638-BAE1798CD4EB}" type="sibTrans" cxnId="{4EAC165F-9124-46A3-B36F-9102AB07C5D6}">
      <dgm:prSet/>
      <dgm:spPr/>
      <dgm:t>
        <a:bodyPr/>
        <a:lstStyle/>
        <a:p>
          <a:endParaRPr lang="fi-FI"/>
        </a:p>
      </dgm:t>
    </dgm:pt>
    <dgm:pt modelId="{4A1F7C56-49E8-407B-AE8C-5DC719848FC2}">
      <dgm:prSet/>
      <dgm:spPr>
        <a:solidFill>
          <a:srgbClr val="62BB46"/>
        </a:solidFill>
      </dgm:spPr>
      <dgm:t>
        <a:bodyPr/>
        <a:lstStyle/>
        <a:p>
          <a:r>
            <a:rPr lang="fi-FI" dirty="0" smtClean="0"/>
            <a:t>Biomassojen älykäs jalostus, käyttö ja kierrätys sekä veden puhdistus.</a:t>
          </a:r>
        </a:p>
      </dgm:t>
    </dgm:pt>
    <dgm:pt modelId="{18CE68E2-051F-49FF-B283-1FB833F78AA1}" type="parTrans" cxnId="{FD4F155F-ED44-4794-B896-46A672B2C28C}">
      <dgm:prSet/>
      <dgm:spPr/>
      <dgm:t>
        <a:bodyPr/>
        <a:lstStyle/>
        <a:p>
          <a:endParaRPr lang="fi-FI"/>
        </a:p>
      </dgm:t>
    </dgm:pt>
    <dgm:pt modelId="{8FF04DFA-C2D9-430E-8011-D7447F71725F}" type="sibTrans" cxnId="{FD4F155F-ED44-4794-B896-46A672B2C28C}">
      <dgm:prSet/>
      <dgm:spPr/>
      <dgm:t>
        <a:bodyPr/>
        <a:lstStyle/>
        <a:p>
          <a:endParaRPr lang="fi-FI"/>
        </a:p>
      </dgm:t>
    </dgm:pt>
    <dgm:pt modelId="{72D5B5B9-A11B-444A-BDD3-48B9FC6432F0}" type="pres">
      <dgm:prSet presAssocID="{4C80E3B9-CD05-435C-A647-6CDA6DB2FB3A}" presName="CompostProcess" presStyleCnt="0">
        <dgm:presLayoutVars>
          <dgm:dir/>
          <dgm:resizeHandles val="exact"/>
        </dgm:presLayoutVars>
      </dgm:prSet>
      <dgm:spPr/>
      <dgm:t>
        <a:bodyPr/>
        <a:lstStyle/>
        <a:p>
          <a:endParaRPr lang="fi-FI"/>
        </a:p>
      </dgm:t>
    </dgm:pt>
    <dgm:pt modelId="{A95457E8-6980-4579-9A04-DB9F85C15513}" type="pres">
      <dgm:prSet presAssocID="{4C80E3B9-CD05-435C-A647-6CDA6DB2FB3A}" presName="arrow" presStyleLbl="bgShp" presStyleIdx="0" presStyleCnt="1"/>
      <dgm:spPr>
        <a:solidFill>
          <a:srgbClr val="B7DAB0"/>
        </a:solidFill>
      </dgm:spPr>
      <dgm:t>
        <a:bodyPr/>
        <a:lstStyle/>
        <a:p>
          <a:endParaRPr lang="fi-FI"/>
        </a:p>
      </dgm:t>
    </dgm:pt>
    <dgm:pt modelId="{F27F32EE-A8F4-4F66-A1C0-E8E9313EF3BC}" type="pres">
      <dgm:prSet presAssocID="{4C80E3B9-CD05-435C-A647-6CDA6DB2FB3A}" presName="linearProcess" presStyleCnt="0"/>
      <dgm:spPr/>
    </dgm:pt>
    <dgm:pt modelId="{246880B0-DEC9-42D1-9E6B-9844B47BF84B}" type="pres">
      <dgm:prSet presAssocID="{03651AF6-200A-452B-A618-0F99A3B448FC}" presName="textNode" presStyleLbl="node1" presStyleIdx="0" presStyleCnt="3">
        <dgm:presLayoutVars>
          <dgm:bulletEnabled val="1"/>
        </dgm:presLayoutVars>
      </dgm:prSet>
      <dgm:spPr/>
      <dgm:t>
        <a:bodyPr/>
        <a:lstStyle/>
        <a:p>
          <a:endParaRPr lang="fi-FI"/>
        </a:p>
      </dgm:t>
    </dgm:pt>
    <dgm:pt modelId="{E1C35EDD-6E4F-410D-B183-F1E77D1290A0}" type="pres">
      <dgm:prSet presAssocID="{031D6F77-72B0-492A-AC19-ACE2502D2DD7}" presName="sibTrans" presStyleCnt="0"/>
      <dgm:spPr/>
    </dgm:pt>
    <dgm:pt modelId="{AE11946A-61BE-4CC2-B8B8-AA6786E891C8}" type="pres">
      <dgm:prSet presAssocID="{79D61BAC-5CEE-4FFB-833E-10DF6628DCC9}" presName="textNode" presStyleLbl="node1" presStyleIdx="1" presStyleCnt="3">
        <dgm:presLayoutVars>
          <dgm:bulletEnabled val="1"/>
        </dgm:presLayoutVars>
      </dgm:prSet>
      <dgm:spPr/>
      <dgm:t>
        <a:bodyPr/>
        <a:lstStyle/>
        <a:p>
          <a:endParaRPr lang="fi-FI"/>
        </a:p>
      </dgm:t>
    </dgm:pt>
    <dgm:pt modelId="{059AA70B-FE20-4A6F-A213-F5FD7DACBD30}" type="pres">
      <dgm:prSet presAssocID="{A9C03E1D-0246-451C-8638-BAE1798CD4EB}" presName="sibTrans" presStyleCnt="0"/>
      <dgm:spPr/>
    </dgm:pt>
    <dgm:pt modelId="{D8DB2286-9487-49FB-9221-5C39A381EBBB}" type="pres">
      <dgm:prSet presAssocID="{4A1F7C56-49E8-407B-AE8C-5DC719848FC2}" presName="textNode" presStyleLbl="node1" presStyleIdx="2" presStyleCnt="3">
        <dgm:presLayoutVars>
          <dgm:bulletEnabled val="1"/>
        </dgm:presLayoutVars>
      </dgm:prSet>
      <dgm:spPr/>
      <dgm:t>
        <a:bodyPr/>
        <a:lstStyle/>
        <a:p>
          <a:endParaRPr lang="fi-FI"/>
        </a:p>
      </dgm:t>
    </dgm:pt>
  </dgm:ptLst>
  <dgm:cxnLst>
    <dgm:cxn modelId="{8A8039F3-B121-2C42-AB24-2D9E9FC0977C}" type="presOf" srcId="{79D61BAC-5CEE-4FFB-833E-10DF6628DCC9}" destId="{AE11946A-61BE-4CC2-B8B8-AA6786E891C8}" srcOrd="0" destOrd="0" presId="urn:microsoft.com/office/officeart/2005/8/layout/hProcess9"/>
    <dgm:cxn modelId="{901D039D-0934-1B43-B0D4-56D367293F26}" type="presOf" srcId="{4C80E3B9-CD05-435C-A647-6CDA6DB2FB3A}" destId="{72D5B5B9-A11B-444A-BDD3-48B9FC6432F0}" srcOrd="0" destOrd="0" presId="urn:microsoft.com/office/officeart/2005/8/layout/hProcess9"/>
    <dgm:cxn modelId="{FD4F155F-ED44-4794-B896-46A672B2C28C}" srcId="{4C80E3B9-CD05-435C-A647-6CDA6DB2FB3A}" destId="{4A1F7C56-49E8-407B-AE8C-5DC719848FC2}" srcOrd="2" destOrd="0" parTransId="{18CE68E2-051F-49FF-B283-1FB833F78AA1}" sibTransId="{8FF04DFA-C2D9-430E-8011-D7447F71725F}"/>
    <dgm:cxn modelId="{D9A51782-E978-BB4D-833B-0044C139D789}" type="presOf" srcId="{4A1F7C56-49E8-407B-AE8C-5DC719848FC2}" destId="{D8DB2286-9487-49FB-9221-5C39A381EBBB}" srcOrd="0" destOrd="0" presId="urn:microsoft.com/office/officeart/2005/8/layout/hProcess9"/>
    <dgm:cxn modelId="{4EAC165F-9124-46A3-B36F-9102AB07C5D6}" srcId="{4C80E3B9-CD05-435C-A647-6CDA6DB2FB3A}" destId="{79D61BAC-5CEE-4FFB-833E-10DF6628DCC9}" srcOrd="1" destOrd="0" parTransId="{80E65BA0-DC4D-4EAA-BFCE-B685A9E0C1F1}" sibTransId="{A9C03E1D-0246-451C-8638-BAE1798CD4EB}"/>
    <dgm:cxn modelId="{09FC16CB-1678-4029-93DE-33D5BFA6103E}" srcId="{4C80E3B9-CD05-435C-A647-6CDA6DB2FB3A}" destId="{03651AF6-200A-452B-A618-0F99A3B448FC}" srcOrd="0" destOrd="0" parTransId="{E2341148-C08A-49FD-809E-826A73139FAA}" sibTransId="{031D6F77-72B0-492A-AC19-ACE2502D2DD7}"/>
    <dgm:cxn modelId="{C86C87E7-2567-9745-8835-C73C08E82150}" type="presOf" srcId="{03651AF6-200A-452B-A618-0F99A3B448FC}" destId="{246880B0-DEC9-42D1-9E6B-9844B47BF84B}" srcOrd="0" destOrd="0" presId="urn:microsoft.com/office/officeart/2005/8/layout/hProcess9"/>
    <dgm:cxn modelId="{4154B2BF-71A0-604B-A12C-A49A63AEC7C4}" type="presParOf" srcId="{72D5B5B9-A11B-444A-BDD3-48B9FC6432F0}" destId="{A95457E8-6980-4579-9A04-DB9F85C15513}" srcOrd="0" destOrd="0" presId="urn:microsoft.com/office/officeart/2005/8/layout/hProcess9"/>
    <dgm:cxn modelId="{B44A0F44-0AA5-C04F-B5A3-81711C6834F2}" type="presParOf" srcId="{72D5B5B9-A11B-444A-BDD3-48B9FC6432F0}" destId="{F27F32EE-A8F4-4F66-A1C0-E8E9313EF3BC}" srcOrd="1" destOrd="0" presId="urn:microsoft.com/office/officeart/2005/8/layout/hProcess9"/>
    <dgm:cxn modelId="{75E9C633-92CE-E549-B77C-4194CA66C6BA}" type="presParOf" srcId="{F27F32EE-A8F4-4F66-A1C0-E8E9313EF3BC}" destId="{246880B0-DEC9-42D1-9E6B-9844B47BF84B}" srcOrd="0" destOrd="0" presId="urn:microsoft.com/office/officeart/2005/8/layout/hProcess9"/>
    <dgm:cxn modelId="{EC6D7EEB-96BB-A84F-9CAB-070666A473AB}" type="presParOf" srcId="{F27F32EE-A8F4-4F66-A1C0-E8E9313EF3BC}" destId="{E1C35EDD-6E4F-410D-B183-F1E77D1290A0}" srcOrd="1" destOrd="0" presId="urn:microsoft.com/office/officeart/2005/8/layout/hProcess9"/>
    <dgm:cxn modelId="{4E1A80F6-D5A1-3D42-B84D-12F6AFF690ED}" type="presParOf" srcId="{F27F32EE-A8F4-4F66-A1C0-E8E9313EF3BC}" destId="{AE11946A-61BE-4CC2-B8B8-AA6786E891C8}" srcOrd="2" destOrd="0" presId="urn:microsoft.com/office/officeart/2005/8/layout/hProcess9"/>
    <dgm:cxn modelId="{82821D29-ECC2-AB45-A146-C9583B370E52}" type="presParOf" srcId="{F27F32EE-A8F4-4F66-A1C0-E8E9313EF3BC}" destId="{059AA70B-FE20-4A6F-A213-F5FD7DACBD30}" srcOrd="3" destOrd="0" presId="urn:microsoft.com/office/officeart/2005/8/layout/hProcess9"/>
    <dgm:cxn modelId="{582517FD-6650-8743-AE3A-7DFA2DE956D3}" type="presParOf" srcId="{F27F32EE-A8F4-4F66-A1C0-E8E9313EF3BC}" destId="{D8DB2286-9487-49FB-9221-5C39A381EBB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600D4D-2F3F-405A-9160-9F8C9585B46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i-FI"/>
        </a:p>
      </dgm:t>
    </dgm:pt>
    <dgm:pt modelId="{BF9CC800-D434-48AE-874E-7F205F1DFFD0}">
      <dgm:prSet custT="1"/>
      <dgm:spPr/>
      <dgm:t>
        <a:bodyPr/>
        <a:lstStyle/>
        <a:p>
          <a:pPr rtl="0"/>
          <a:r>
            <a:rPr lang="fi-FI" sz="1200" dirty="0" smtClean="0"/>
            <a:t>Edistyneet biopolttoaineet</a:t>
          </a:r>
          <a:endParaRPr lang="fi-FI" sz="1200" dirty="0"/>
        </a:p>
      </dgm:t>
    </dgm:pt>
    <dgm:pt modelId="{FC5715CE-6A26-4E50-936A-3EA687D577B3}" type="parTrans" cxnId="{9875460A-0185-434D-851F-05DAA36A5984}">
      <dgm:prSet/>
      <dgm:spPr/>
      <dgm:t>
        <a:bodyPr/>
        <a:lstStyle/>
        <a:p>
          <a:endParaRPr lang="fi-FI"/>
        </a:p>
      </dgm:t>
    </dgm:pt>
    <dgm:pt modelId="{EC8373BF-9185-45BE-81E7-7B09D7F4D3DF}" type="sibTrans" cxnId="{9875460A-0185-434D-851F-05DAA36A5984}">
      <dgm:prSet/>
      <dgm:spPr>
        <a:solidFill>
          <a:srgbClr val="E03A3E"/>
        </a:solidFill>
      </dgm:spPr>
      <dgm:t>
        <a:bodyPr/>
        <a:lstStyle/>
        <a:p>
          <a:endParaRPr lang="fi-FI"/>
        </a:p>
      </dgm:t>
    </dgm:pt>
    <dgm:pt modelId="{5481BC36-5727-4AED-A762-4CC1F61EFB77}">
      <dgm:prSet custT="1"/>
      <dgm:spPr/>
      <dgm:t>
        <a:bodyPr/>
        <a:lstStyle/>
        <a:p>
          <a:pPr rtl="0"/>
          <a:r>
            <a:rPr lang="fi-FI" sz="1200" dirty="0" smtClean="0"/>
            <a:t>Selluloosapohjaiset </a:t>
          </a:r>
          <a:r>
            <a:rPr lang="fi-FI" sz="1200" dirty="0" err="1" smtClean="0"/>
            <a:t>jugurttien</a:t>
          </a:r>
          <a:r>
            <a:rPr lang="fi-FI" sz="1200" dirty="0" smtClean="0"/>
            <a:t> sakeuttamisaineet, entsyymit pesuaineissa ja mäntyöljyjalosteet  liimoissa</a:t>
          </a:r>
          <a:endParaRPr lang="fi-FI" sz="1200" dirty="0"/>
        </a:p>
      </dgm:t>
    </dgm:pt>
    <dgm:pt modelId="{5EF93A2B-79BA-43C9-AFD2-57964BB43185}" type="parTrans" cxnId="{C7E22CAF-94D1-46CF-9C93-10F1B8135C44}">
      <dgm:prSet/>
      <dgm:spPr/>
      <dgm:t>
        <a:bodyPr/>
        <a:lstStyle/>
        <a:p>
          <a:endParaRPr lang="fi-FI"/>
        </a:p>
      </dgm:t>
    </dgm:pt>
    <dgm:pt modelId="{DA9EEF0A-5414-4DB6-8C12-B5BE021912D8}" type="sibTrans" cxnId="{C7E22CAF-94D1-46CF-9C93-10F1B8135C44}">
      <dgm:prSet/>
      <dgm:spPr>
        <a:solidFill>
          <a:srgbClr val="E03A3E"/>
        </a:solidFill>
      </dgm:spPr>
      <dgm:t>
        <a:bodyPr/>
        <a:lstStyle/>
        <a:p>
          <a:endParaRPr lang="fi-FI"/>
        </a:p>
      </dgm:t>
    </dgm:pt>
    <dgm:pt modelId="{EE30D2EC-A2C4-4466-B99E-1F7B3CCE0A4F}">
      <dgm:prSet custT="1"/>
      <dgm:spPr/>
      <dgm:t>
        <a:bodyPr/>
        <a:lstStyle/>
        <a:p>
          <a:pPr rtl="0"/>
          <a:r>
            <a:rPr lang="fi-FI" sz="1200" dirty="0" smtClean="0"/>
            <a:t>Luonnonkumia ja -öljyjä sisältävät autonrenkaat </a:t>
          </a:r>
          <a:endParaRPr lang="fi-FI" sz="1200" dirty="0"/>
        </a:p>
      </dgm:t>
    </dgm:pt>
    <dgm:pt modelId="{7E918968-4F8C-43FC-89A7-7C3C12B1BB4C}" type="parTrans" cxnId="{F07BD262-63D2-4964-937D-957A13FD49C9}">
      <dgm:prSet/>
      <dgm:spPr/>
      <dgm:t>
        <a:bodyPr/>
        <a:lstStyle/>
        <a:p>
          <a:endParaRPr lang="fi-FI"/>
        </a:p>
      </dgm:t>
    </dgm:pt>
    <dgm:pt modelId="{6A0B01CF-230F-4119-895C-2C7F25568C2E}" type="sibTrans" cxnId="{F07BD262-63D2-4964-937D-957A13FD49C9}">
      <dgm:prSet/>
      <dgm:spPr>
        <a:solidFill>
          <a:srgbClr val="E03A3E"/>
        </a:solidFill>
      </dgm:spPr>
      <dgm:t>
        <a:bodyPr/>
        <a:lstStyle/>
        <a:p>
          <a:endParaRPr lang="fi-FI"/>
        </a:p>
      </dgm:t>
    </dgm:pt>
    <dgm:pt modelId="{966D2FE8-4ADD-425F-B152-B41B07CC38C2}">
      <dgm:prSet custT="1"/>
      <dgm:spPr/>
      <dgm:t>
        <a:bodyPr/>
        <a:lstStyle/>
        <a:p>
          <a:pPr rtl="0"/>
          <a:r>
            <a:rPr lang="fi-FI" sz="1200" dirty="0" smtClean="0"/>
            <a:t>Marjojen ainesosia sisältävä kosmetiikka </a:t>
          </a:r>
          <a:endParaRPr lang="fi-FI" sz="1200" dirty="0"/>
        </a:p>
      </dgm:t>
    </dgm:pt>
    <dgm:pt modelId="{BB3E32FA-E757-4823-B917-498C3E2F3AE4}" type="parTrans" cxnId="{4582B483-CCBD-4576-9625-106595A08B3C}">
      <dgm:prSet/>
      <dgm:spPr/>
      <dgm:t>
        <a:bodyPr/>
        <a:lstStyle/>
        <a:p>
          <a:endParaRPr lang="fi-FI"/>
        </a:p>
      </dgm:t>
    </dgm:pt>
    <dgm:pt modelId="{0D354278-FCAD-4300-960B-8FFA8DCC2A1A}" type="sibTrans" cxnId="{4582B483-CCBD-4576-9625-106595A08B3C}">
      <dgm:prSet/>
      <dgm:spPr>
        <a:solidFill>
          <a:srgbClr val="E03A3E"/>
        </a:solidFill>
      </dgm:spPr>
      <dgm:t>
        <a:bodyPr/>
        <a:lstStyle/>
        <a:p>
          <a:endParaRPr lang="fi-FI"/>
        </a:p>
      </dgm:t>
    </dgm:pt>
    <dgm:pt modelId="{97FE3184-24CE-447D-9792-116749E0A04A}">
      <dgm:prSet custT="1"/>
      <dgm:spPr/>
      <dgm:t>
        <a:bodyPr/>
        <a:lstStyle/>
        <a:p>
          <a:pPr rtl="0"/>
          <a:r>
            <a:rPr lang="fi-FI" sz="1200" dirty="0" smtClean="0"/>
            <a:t>Biopohjaiset materiaalit pakkauksissa ja lääketieteessä</a:t>
          </a:r>
          <a:endParaRPr lang="fi-FI" sz="1200" dirty="0"/>
        </a:p>
      </dgm:t>
    </dgm:pt>
    <dgm:pt modelId="{ED1DBDBE-10EA-4F6A-AE30-E41A3179AECD}" type="parTrans" cxnId="{CAA9E9E6-15AA-4914-813F-FB5B2C16BA8C}">
      <dgm:prSet/>
      <dgm:spPr/>
      <dgm:t>
        <a:bodyPr/>
        <a:lstStyle/>
        <a:p>
          <a:endParaRPr lang="fi-FI"/>
        </a:p>
      </dgm:t>
    </dgm:pt>
    <dgm:pt modelId="{62677295-990F-44D2-885B-F7DAF456D7E0}" type="sibTrans" cxnId="{CAA9E9E6-15AA-4914-813F-FB5B2C16BA8C}">
      <dgm:prSet/>
      <dgm:spPr>
        <a:solidFill>
          <a:srgbClr val="E03A3E"/>
        </a:solidFill>
      </dgm:spPr>
      <dgm:t>
        <a:bodyPr/>
        <a:lstStyle/>
        <a:p>
          <a:endParaRPr lang="fi-FI"/>
        </a:p>
      </dgm:t>
    </dgm:pt>
    <dgm:pt modelId="{CE09F76A-E894-481A-BD19-077C58C85528}">
      <dgm:prSet custT="1"/>
      <dgm:spPr/>
      <dgm:t>
        <a:bodyPr/>
        <a:lstStyle/>
        <a:p>
          <a:pPr rtl="0"/>
          <a:r>
            <a:rPr lang="fi-FI" sz="1200" dirty="0" smtClean="0"/>
            <a:t>Kasviöljy-pohjaisia sideaineita sisältävät maalit</a:t>
          </a:r>
          <a:endParaRPr lang="fi-FI" sz="1200" dirty="0"/>
        </a:p>
      </dgm:t>
    </dgm:pt>
    <dgm:pt modelId="{F8E7BB6B-EC07-4446-A2D1-D5B5A712CC7A}" type="parTrans" cxnId="{84BEC93D-7566-44ED-B067-63B41646CD81}">
      <dgm:prSet/>
      <dgm:spPr/>
      <dgm:t>
        <a:bodyPr/>
        <a:lstStyle/>
        <a:p>
          <a:endParaRPr lang="fi-FI"/>
        </a:p>
      </dgm:t>
    </dgm:pt>
    <dgm:pt modelId="{FE07FB30-31C4-40BA-9FC7-A4B8BF18A1E7}" type="sibTrans" cxnId="{84BEC93D-7566-44ED-B067-63B41646CD81}">
      <dgm:prSet/>
      <dgm:spPr>
        <a:solidFill>
          <a:srgbClr val="E03A3E"/>
        </a:solidFill>
      </dgm:spPr>
      <dgm:t>
        <a:bodyPr/>
        <a:lstStyle/>
        <a:p>
          <a:endParaRPr lang="fi-FI"/>
        </a:p>
      </dgm:t>
    </dgm:pt>
    <dgm:pt modelId="{5BE4077D-150A-491A-A130-436F15C6ED9D}" type="pres">
      <dgm:prSet presAssocID="{4E600D4D-2F3F-405A-9160-9F8C9585B46E}" presName="cycle" presStyleCnt="0">
        <dgm:presLayoutVars>
          <dgm:dir/>
          <dgm:resizeHandles val="exact"/>
        </dgm:presLayoutVars>
      </dgm:prSet>
      <dgm:spPr/>
      <dgm:t>
        <a:bodyPr/>
        <a:lstStyle/>
        <a:p>
          <a:endParaRPr lang="fi-FI"/>
        </a:p>
      </dgm:t>
    </dgm:pt>
    <dgm:pt modelId="{A4997423-77F3-40DF-9724-CB8A490E9AEF}" type="pres">
      <dgm:prSet presAssocID="{BF9CC800-D434-48AE-874E-7F205F1DFFD0}" presName="dummy" presStyleCnt="0"/>
      <dgm:spPr/>
    </dgm:pt>
    <dgm:pt modelId="{5695C53A-CE38-40C7-8D68-F344B44E85A7}" type="pres">
      <dgm:prSet presAssocID="{BF9CC800-D434-48AE-874E-7F205F1DFFD0}" presName="node" presStyleLbl="revTx" presStyleIdx="0" presStyleCnt="6">
        <dgm:presLayoutVars>
          <dgm:bulletEnabled val="1"/>
        </dgm:presLayoutVars>
      </dgm:prSet>
      <dgm:spPr/>
      <dgm:t>
        <a:bodyPr/>
        <a:lstStyle/>
        <a:p>
          <a:endParaRPr lang="fi-FI"/>
        </a:p>
      </dgm:t>
    </dgm:pt>
    <dgm:pt modelId="{AE5922DD-0BE0-4F5C-A7D1-848E8039FA2B}" type="pres">
      <dgm:prSet presAssocID="{EC8373BF-9185-45BE-81E7-7B09D7F4D3DF}" presName="sibTrans" presStyleLbl="node1" presStyleIdx="0" presStyleCnt="6"/>
      <dgm:spPr/>
      <dgm:t>
        <a:bodyPr/>
        <a:lstStyle/>
        <a:p>
          <a:endParaRPr lang="fi-FI"/>
        </a:p>
      </dgm:t>
    </dgm:pt>
    <dgm:pt modelId="{16C080D9-98B4-4160-980C-CA75BB742D47}" type="pres">
      <dgm:prSet presAssocID="{5481BC36-5727-4AED-A762-4CC1F61EFB77}" presName="dummy" presStyleCnt="0"/>
      <dgm:spPr/>
    </dgm:pt>
    <dgm:pt modelId="{5EC42E0F-93D2-4D65-BCBD-44D43D62226D}" type="pres">
      <dgm:prSet presAssocID="{5481BC36-5727-4AED-A762-4CC1F61EFB77}" presName="node" presStyleLbl="revTx" presStyleIdx="1" presStyleCnt="6" custScaleX="164108" custScaleY="120929">
        <dgm:presLayoutVars>
          <dgm:bulletEnabled val="1"/>
        </dgm:presLayoutVars>
      </dgm:prSet>
      <dgm:spPr/>
      <dgm:t>
        <a:bodyPr/>
        <a:lstStyle/>
        <a:p>
          <a:endParaRPr lang="fi-FI"/>
        </a:p>
      </dgm:t>
    </dgm:pt>
    <dgm:pt modelId="{4BF93E68-D35C-4F68-9B65-C0F290F998B3}" type="pres">
      <dgm:prSet presAssocID="{DA9EEF0A-5414-4DB6-8C12-B5BE021912D8}" presName="sibTrans" presStyleLbl="node1" presStyleIdx="1" presStyleCnt="6"/>
      <dgm:spPr/>
      <dgm:t>
        <a:bodyPr/>
        <a:lstStyle/>
        <a:p>
          <a:endParaRPr lang="fi-FI"/>
        </a:p>
      </dgm:t>
    </dgm:pt>
    <dgm:pt modelId="{C3BB5884-7FD2-47F7-B806-BD2490879FAA}" type="pres">
      <dgm:prSet presAssocID="{EE30D2EC-A2C4-4466-B99E-1F7B3CCE0A4F}" presName="dummy" presStyleCnt="0"/>
      <dgm:spPr/>
    </dgm:pt>
    <dgm:pt modelId="{32B0E386-D9A9-41E4-AA8C-C1A3C748A3EA}" type="pres">
      <dgm:prSet presAssocID="{EE30D2EC-A2C4-4466-B99E-1F7B3CCE0A4F}" presName="node" presStyleLbl="revTx" presStyleIdx="2" presStyleCnt="6">
        <dgm:presLayoutVars>
          <dgm:bulletEnabled val="1"/>
        </dgm:presLayoutVars>
      </dgm:prSet>
      <dgm:spPr/>
      <dgm:t>
        <a:bodyPr/>
        <a:lstStyle/>
        <a:p>
          <a:endParaRPr lang="fi-FI"/>
        </a:p>
      </dgm:t>
    </dgm:pt>
    <dgm:pt modelId="{7CBAB069-C640-4BF5-A6E6-CB482A21985D}" type="pres">
      <dgm:prSet presAssocID="{6A0B01CF-230F-4119-895C-2C7F25568C2E}" presName="sibTrans" presStyleLbl="node1" presStyleIdx="2" presStyleCnt="6"/>
      <dgm:spPr/>
      <dgm:t>
        <a:bodyPr/>
        <a:lstStyle/>
        <a:p>
          <a:endParaRPr lang="fi-FI"/>
        </a:p>
      </dgm:t>
    </dgm:pt>
    <dgm:pt modelId="{A6389F7A-2BD2-4617-8E83-98EEAF01A994}" type="pres">
      <dgm:prSet presAssocID="{966D2FE8-4ADD-425F-B152-B41B07CC38C2}" presName="dummy" presStyleCnt="0"/>
      <dgm:spPr/>
    </dgm:pt>
    <dgm:pt modelId="{BBC06B0A-44CB-4D80-A0F2-6024445AD590}" type="pres">
      <dgm:prSet presAssocID="{966D2FE8-4ADD-425F-B152-B41B07CC38C2}" presName="node" presStyleLbl="revTx" presStyleIdx="3" presStyleCnt="6">
        <dgm:presLayoutVars>
          <dgm:bulletEnabled val="1"/>
        </dgm:presLayoutVars>
      </dgm:prSet>
      <dgm:spPr/>
      <dgm:t>
        <a:bodyPr/>
        <a:lstStyle/>
        <a:p>
          <a:endParaRPr lang="fi-FI"/>
        </a:p>
      </dgm:t>
    </dgm:pt>
    <dgm:pt modelId="{1A9AA777-DD1C-4DEC-8449-66C934AC98F0}" type="pres">
      <dgm:prSet presAssocID="{0D354278-FCAD-4300-960B-8FFA8DCC2A1A}" presName="sibTrans" presStyleLbl="node1" presStyleIdx="3" presStyleCnt="6"/>
      <dgm:spPr/>
      <dgm:t>
        <a:bodyPr/>
        <a:lstStyle/>
        <a:p>
          <a:endParaRPr lang="fi-FI"/>
        </a:p>
      </dgm:t>
    </dgm:pt>
    <dgm:pt modelId="{B61F79DE-D5E9-47E2-AF80-2AB8EAE1DDD3}" type="pres">
      <dgm:prSet presAssocID="{97FE3184-24CE-447D-9792-116749E0A04A}" presName="dummy" presStyleCnt="0"/>
      <dgm:spPr/>
    </dgm:pt>
    <dgm:pt modelId="{996D1F99-D8A4-49F0-9919-A586D2CEF93B}" type="pres">
      <dgm:prSet presAssocID="{97FE3184-24CE-447D-9792-116749E0A04A}" presName="node" presStyleLbl="revTx" presStyleIdx="4" presStyleCnt="6">
        <dgm:presLayoutVars>
          <dgm:bulletEnabled val="1"/>
        </dgm:presLayoutVars>
      </dgm:prSet>
      <dgm:spPr/>
      <dgm:t>
        <a:bodyPr/>
        <a:lstStyle/>
        <a:p>
          <a:endParaRPr lang="fi-FI"/>
        </a:p>
      </dgm:t>
    </dgm:pt>
    <dgm:pt modelId="{FD6315BF-32DC-4B70-84AB-8FFA85905CE0}" type="pres">
      <dgm:prSet presAssocID="{62677295-990F-44D2-885B-F7DAF456D7E0}" presName="sibTrans" presStyleLbl="node1" presStyleIdx="4" presStyleCnt="6"/>
      <dgm:spPr/>
      <dgm:t>
        <a:bodyPr/>
        <a:lstStyle/>
        <a:p>
          <a:endParaRPr lang="fi-FI"/>
        </a:p>
      </dgm:t>
    </dgm:pt>
    <dgm:pt modelId="{9F2BA810-4C0B-476C-8741-0BC3BEBC6C8F}" type="pres">
      <dgm:prSet presAssocID="{CE09F76A-E894-481A-BD19-077C58C85528}" presName="dummy" presStyleCnt="0"/>
      <dgm:spPr/>
    </dgm:pt>
    <dgm:pt modelId="{0E365BB0-1B5A-4021-BCF1-35EEAE401B1A}" type="pres">
      <dgm:prSet presAssocID="{CE09F76A-E894-481A-BD19-077C58C85528}" presName="node" presStyleLbl="revTx" presStyleIdx="5" presStyleCnt="6">
        <dgm:presLayoutVars>
          <dgm:bulletEnabled val="1"/>
        </dgm:presLayoutVars>
      </dgm:prSet>
      <dgm:spPr/>
      <dgm:t>
        <a:bodyPr/>
        <a:lstStyle/>
        <a:p>
          <a:endParaRPr lang="fi-FI"/>
        </a:p>
      </dgm:t>
    </dgm:pt>
    <dgm:pt modelId="{53496C30-3B01-46CE-BF8B-31A79667DC92}" type="pres">
      <dgm:prSet presAssocID="{FE07FB30-31C4-40BA-9FC7-A4B8BF18A1E7}" presName="sibTrans" presStyleLbl="node1" presStyleIdx="5" presStyleCnt="6"/>
      <dgm:spPr/>
      <dgm:t>
        <a:bodyPr/>
        <a:lstStyle/>
        <a:p>
          <a:endParaRPr lang="fi-FI"/>
        </a:p>
      </dgm:t>
    </dgm:pt>
  </dgm:ptLst>
  <dgm:cxnLst>
    <dgm:cxn modelId="{A3A9429E-CC12-4593-A12F-946652B85CF1}" type="presOf" srcId="{EE30D2EC-A2C4-4466-B99E-1F7B3CCE0A4F}" destId="{32B0E386-D9A9-41E4-AA8C-C1A3C748A3EA}" srcOrd="0" destOrd="0" presId="urn:microsoft.com/office/officeart/2005/8/layout/cycle1"/>
    <dgm:cxn modelId="{6735D07E-8150-4B47-9796-A9B5F971E402}" type="presOf" srcId="{4E600D4D-2F3F-405A-9160-9F8C9585B46E}" destId="{5BE4077D-150A-491A-A130-436F15C6ED9D}" srcOrd="0" destOrd="0" presId="urn:microsoft.com/office/officeart/2005/8/layout/cycle1"/>
    <dgm:cxn modelId="{C7E22CAF-94D1-46CF-9C93-10F1B8135C44}" srcId="{4E600D4D-2F3F-405A-9160-9F8C9585B46E}" destId="{5481BC36-5727-4AED-A762-4CC1F61EFB77}" srcOrd="1" destOrd="0" parTransId="{5EF93A2B-79BA-43C9-AFD2-57964BB43185}" sibTransId="{DA9EEF0A-5414-4DB6-8C12-B5BE021912D8}"/>
    <dgm:cxn modelId="{3F5C5304-C980-49F8-98C7-03F3C7CEDF8A}" type="presOf" srcId="{0D354278-FCAD-4300-960B-8FFA8DCC2A1A}" destId="{1A9AA777-DD1C-4DEC-8449-66C934AC98F0}" srcOrd="0" destOrd="0" presId="urn:microsoft.com/office/officeart/2005/8/layout/cycle1"/>
    <dgm:cxn modelId="{0B47DA49-BF70-4041-A798-38497A20D3EB}" type="presOf" srcId="{DA9EEF0A-5414-4DB6-8C12-B5BE021912D8}" destId="{4BF93E68-D35C-4F68-9B65-C0F290F998B3}" srcOrd="0" destOrd="0" presId="urn:microsoft.com/office/officeart/2005/8/layout/cycle1"/>
    <dgm:cxn modelId="{F07B2B65-FF3A-4B15-92F0-C6BA7FB30547}" type="presOf" srcId="{CE09F76A-E894-481A-BD19-077C58C85528}" destId="{0E365BB0-1B5A-4021-BCF1-35EEAE401B1A}" srcOrd="0" destOrd="0" presId="urn:microsoft.com/office/officeart/2005/8/layout/cycle1"/>
    <dgm:cxn modelId="{84BEC93D-7566-44ED-B067-63B41646CD81}" srcId="{4E600D4D-2F3F-405A-9160-9F8C9585B46E}" destId="{CE09F76A-E894-481A-BD19-077C58C85528}" srcOrd="5" destOrd="0" parTransId="{F8E7BB6B-EC07-4446-A2D1-D5B5A712CC7A}" sibTransId="{FE07FB30-31C4-40BA-9FC7-A4B8BF18A1E7}"/>
    <dgm:cxn modelId="{F07BD262-63D2-4964-937D-957A13FD49C9}" srcId="{4E600D4D-2F3F-405A-9160-9F8C9585B46E}" destId="{EE30D2EC-A2C4-4466-B99E-1F7B3CCE0A4F}" srcOrd="2" destOrd="0" parTransId="{7E918968-4F8C-43FC-89A7-7C3C12B1BB4C}" sibTransId="{6A0B01CF-230F-4119-895C-2C7F25568C2E}"/>
    <dgm:cxn modelId="{A411B117-8BFF-4FD0-B6C6-D181A7C3BFD5}" type="presOf" srcId="{BF9CC800-D434-48AE-874E-7F205F1DFFD0}" destId="{5695C53A-CE38-40C7-8D68-F344B44E85A7}" srcOrd="0" destOrd="0" presId="urn:microsoft.com/office/officeart/2005/8/layout/cycle1"/>
    <dgm:cxn modelId="{B3DD4565-734A-4605-B72E-FD5A9C405884}" type="presOf" srcId="{966D2FE8-4ADD-425F-B152-B41B07CC38C2}" destId="{BBC06B0A-44CB-4D80-A0F2-6024445AD590}" srcOrd="0" destOrd="0" presId="urn:microsoft.com/office/officeart/2005/8/layout/cycle1"/>
    <dgm:cxn modelId="{F6C94372-A132-4049-A073-A2F18E0E46B7}" type="presOf" srcId="{5481BC36-5727-4AED-A762-4CC1F61EFB77}" destId="{5EC42E0F-93D2-4D65-BCBD-44D43D62226D}" srcOrd="0" destOrd="0" presId="urn:microsoft.com/office/officeart/2005/8/layout/cycle1"/>
    <dgm:cxn modelId="{80C770AD-ACBD-4332-9F91-37AD9426A989}" type="presOf" srcId="{EC8373BF-9185-45BE-81E7-7B09D7F4D3DF}" destId="{AE5922DD-0BE0-4F5C-A7D1-848E8039FA2B}" srcOrd="0" destOrd="0" presId="urn:microsoft.com/office/officeart/2005/8/layout/cycle1"/>
    <dgm:cxn modelId="{5D828EBD-939B-431F-9A96-CF32366F35A7}" type="presOf" srcId="{97FE3184-24CE-447D-9792-116749E0A04A}" destId="{996D1F99-D8A4-49F0-9919-A586D2CEF93B}" srcOrd="0" destOrd="0" presId="urn:microsoft.com/office/officeart/2005/8/layout/cycle1"/>
    <dgm:cxn modelId="{9875460A-0185-434D-851F-05DAA36A5984}" srcId="{4E600D4D-2F3F-405A-9160-9F8C9585B46E}" destId="{BF9CC800-D434-48AE-874E-7F205F1DFFD0}" srcOrd="0" destOrd="0" parTransId="{FC5715CE-6A26-4E50-936A-3EA687D577B3}" sibTransId="{EC8373BF-9185-45BE-81E7-7B09D7F4D3DF}"/>
    <dgm:cxn modelId="{CAA9E9E6-15AA-4914-813F-FB5B2C16BA8C}" srcId="{4E600D4D-2F3F-405A-9160-9F8C9585B46E}" destId="{97FE3184-24CE-447D-9792-116749E0A04A}" srcOrd="4" destOrd="0" parTransId="{ED1DBDBE-10EA-4F6A-AE30-E41A3179AECD}" sibTransId="{62677295-990F-44D2-885B-F7DAF456D7E0}"/>
    <dgm:cxn modelId="{4DC98CA6-AE7F-4E1B-9E55-DC5AE9B6F349}" type="presOf" srcId="{6A0B01CF-230F-4119-895C-2C7F25568C2E}" destId="{7CBAB069-C640-4BF5-A6E6-CB482A21985D}" srcOrd="0" destOrd="0" presId="urn:microsoft.com/office/officeart/2005/8/layout/cycle1"/>
    <dgm:cxn modelId="{6747993E-5CBA-4C9D-8EB3-1FF3A1B75FAB}" type="presOf" srcId="{62677295-990F-44D2-885B-F7DAF456D7E0}" destId="{FD6315BF-32DC-4B70-84AB-8FFA85905CE0}" srcOrd="0" destOrd="0" presId="urn:microsoft.com/office/officeart/2005/8/layout/cycle1"/>
    <dgm:cxn modelId="{4582B483-CCBD-4576-9625-106595A08B3C}" srcId="{4E600D4D-2F3F-405A-9160-9F8C9585B46E}" destId="{966D2FE8-4ADD-425F-B152-B41B07CC38C2}" srcOrd="3" destOrd="0" parTransId="{BB3E32FA-E757-4823-B917-498C3E2F3AE4}" sibTransId="{0D354278-FCAD-4300-960B-8FFA8DCC2A1A}"/>
    <dgm:cxn modelId="{E6EDBE98-EE24-47DB-A6F9-25761E62DC1E}" type="presOf" srcId="{FE07FB30-31C4-40BA-9FC7-A4B8BF18A1E7}" destId="{53496C30-3B01-46CE-BF8B-31A79667DC92}" srcOrd="0" destOrd="0" presId="urn:microsoft.com/office/officeart/2005/8/layout/cycle1"/>
    <dgm:cxn modelId="{C582E8CF-6375-449A-8845-7DC714410A98}" type="presParOf" srcId="{5BE4077D-150A-491A-A130-436F15C6ED9D}" destId="{A4997423-77F3-40DF-9724-CB8A490E9AEF}" srcOrd="0" destOrd="0" presId="urn:microsoft.com/office/officeart/2005/8/layout/cycle1"/>
    <dgm:cxn modelId="{7F2E57B5-A5BA-4934-A62D-315D026568F0}" type="presParOf" srcId="{5BE4077D-150A-491A-A130-436F15C6ED9D}" destId="{5695C53A-CE38-40C7-8D68-F344B44E85A7}" srcOrd="1" destOrd="0" presId="urn:microsoft.com/office/officeart/2005/8/layout/cycle1"/>
    <dgm:cxn modelId="{7217DA03-0115-465D-B6B0-8C6AADEACF15}" type="presParOf" srcId="{5BE4077D-150A-491A-A130-436F15C6ED9D}" destId="{AE5922DD-0BE0-4F5C-A7D1-848E8039FA2B}" srcOrd="2" destOrd="0" presId="urn:microsoft.com/office/officeart/2005/8/layout/cycle1"/>
    <dgm:cxn modelId="{D05857A1-EC5F-4964-9899-F3E140A77787}" type="presParOf" srcId="{5BE4077D-150A-491A-A130-436F15C6ED9D}" destId="{16C080D9-98B4-4160-980C-CA75BB742D47}" srcOrd="3" destOrd="0" presId="urn:microsoft.com/office/officeart/2005/8/layout/cycle1"/>
    <dgm:cxn modelId="{A32A2AA3-B501-4F32-A66B-EC0D6F5E3E31}" type="presParOf" srcId="{5BE4077D-150A-491A-A130-436F15C6ED9D}" destId="{5EC42E0F-93D2-4D65-BCBD-44D43D62226D}" srcOrd="4" destOrd="0" presId="urn:microsoft.com/office/officeart/2005/8/layout/cycle1"/>
    <dgm:cxn modelId="{28E6B7FD-BE7C-42EB-AAB3-D96C1B9CDB40}" type="presParOf" srcId="{5BE4077D-150A-491A-A130-436F15C6ED9D}" destId="{4BF93E68-D35C-4F68-9B65-C0F290F998B3}" srcOrd="5" destOrd="0" presId="urn:microsoft.com/office/officeart/2005/8/layout/cycle1"/>
    <dgm:cxn modelId="{8CF74DAB-8126-4C6B-ACC4-49CB89FAD41C}" type="presParOf" srcId="{5BE4077D-150A-491A-A130-436F15C6ED9D}" destId="{C3BB5884-7FD2-47F7-B806-BD2490879FAA}" srcOrd="6" destOrd="0" presId="urn:microsoft.com/office/officeart/2005/8/layout/cycle1"/>
    <dgm:cxn modelId="{D37D7B9D-3C05-4C9A-AE1F-9A3FFE5EBF78}" type="presParOf" srcId="{5BE4077D-150A-491A-A130-436F15C6ED9D}" destId="{32B0E386-D9A9-41E4-AA8C-C1A3C748A3EA}" srcOrd="7" destOrd="0" presId="urn:microsoft.com/office/officeart/2005/8/layout/cycle1"/>
    <dgm:cxn modelId="{715FBD5B-1BA3-4BB0-A6EA-245087355E5D}" type="presParOf" srcId="{5BE4077D-150A-491A-A130-436F15C6ED9D}" destId="{7CBAB069-C640-4BF5-A6E6-CB482A21985D}" srcOrd="8" destOrd="0" presId="urn:microsoft.com/office/officeart/2005/8/layout/cycle1"/>
    <dgm:cxn modelId="{D3252441-E8AB-4DB9-95C7-59E474625D30}" type="presParOf" srcId="{5BE4077D-150A-491A-A130-436F15C6ED9D}" destId="{A6389F7A-2BD2-4617-8E83-98EEAF01A994}" srcOrd="9" destOrd="0" presId="urn:microsoft.com/office/officeart/2005/8/layout/cycle1"/>
    <dgm:cxn modelId="{ED990038-5B40-409B-8CDC-A13277E978DE}" type="presParOf" srcId="{5BE4077D-150A-491A-A130-436F15C6ED9D}" destId="{BBC06B0A-44CB-4D80-A0F2-6024445AD590}" srcOrd="10" destOrd="0" presId="urn:microsoft.com/office/officeart/2005/8/layout/cycle1"/>
    <dgm:cxn modelId="{8E6199A8-06A2-4348-B980-70F078A5CDC5}" type="presParOf" srcId="{5BE4077D-150A-491A-A130-436F15C6ED9D}" destId="{1A9AA777-DD1C-4DEC-8449-66C934AC98F0}" srcOrd="11" destOrd="0" presId="urn:microsoft.com/office/officeart/2005/8/layout/cycle1"/>
    <dgm:cxn modelId="{83847465-6CCA-459A-8DC2-9EF5EBE677CB}" type="presParOf" srcId="{5BE4077D-150A-491A-A130-436F15C6ED9D}" destId="{B61F79DE-D5E9-47E2-AF80-2AB8EAE1DDD3}" srcOrd="12" destOrd="0" presId="urn:microsoft.com/office/officeart/2005/8/layout/cycle1"/>
    <dgm:cxn modelId="{121F0382-5B5D-4F56-A41A-09F196A9B330}" type="presParOf" srcId="{5BE4077D-150A-491A-A130-436F15C6ED9D}" destId="{996D1F99-D8A4-49F0-9919-A586D2CEF93B}" srcOrd="13" destOrd="0" presId="urn:microsoft.com/office/officeart/2005/8/layout/cycle1"/>
    <dgm:cxn modelId="{F7DC4351-1527-41E5-95DC-7E175D3BDD5A}" type="presParOf" srcId="{5BE4077D-150A-491A-A130-436F15C6ED9D}" destId="{FD6315BF-32DC-4B70-84AB-8FFA85905CE0}" srcOrd="14" destOrd="0" presId="urn:microsoft.com/office/officeart/2005/8/layout/cycle1"/>
    <dgm:cxn modelId="{F93C0907-020D-4D78-9F7D-9C5D1928A472}" type="presParOf" srcId="{5BE4077D-150A-491A-A130-436F15C6ED9D}" destId="{9F2BA810-4C0B-476C-8741-0BC3BEBC6C8F}" srcOrd="15" destOrd="0" presId="urn:microsoft.com/office/officeart/2005/8/layout/cycle1"/>
    <dgm:cxn modelId="{1F1ECCB8-41FD-4F02-ADF2-FCE7423046C2}" type="presParOf" srcId="{5BE4077D-150A-491A-A130-436F15C6ED9D}" destId="{0E365BB0-1B5A-4021-BCF1-35EEAE401B1A}" srcOrd="16" destOrd="0" presId="urn:microsoft.com/office/officeart/2005/8/layout/cycle1"/>
    <dgm:cxn modelId="{D7E8BA77-27C4-4637-992D-A5EB41EB7319}" type="presParOf" srcId="{5BE4077D-150A-491A-A130-436F15C6ED9D}" destId="{53496C30-3B01-46CE-BF8B-31A79667DC92}"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28E9E9-7F9F-4493-BA5D-DE3C3AB1E1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i-FI"/>
        </a:p>
      </dgm:t>
    </dgm:pt>
    <dgm:pt modelId="{D32595D4-6A5D-40EF-BE04-2E7E867D10F7}">
      <dgm:prSet custT="1"/>
      <dgm:spPr>
        <a:solidFill>
          <a:srgbClr val="62BB46"/>
        </a:solidFill>
      </dgm:spPr>
      <dgm:t>
        <a:bodyPr/>
        <a:lstStyle/>
        <a:p>
          <a:pPr rtl="0"/>
          <a:r>
            <a:rPr lang="fi-FI" sz="1600" dirty="0" smtClean="0"/>
            <a:t>Puuta sisältävä rakennettu ympäristö lisää tutkitusti ihmisen hyvinvointia</a:t>
          </a:r>
          <a:endParaRPr lang="fi-FI" sz="1600" dirty="0"/>
        </a:p>
      </dgm:t>
    </dgm:pt>
    <dgm:pt modelId="{FA39BBAC-222F-4095-A441-F0171A6D7808}" type="parTrans" cxnId="{59E1DF90-B8A1-4E52-9D30-7D738509CC95}">
      <dgm:prSet/>
      <dgm:spPr>
        <a:solidFill>
          <a:srgbClr val="B7DAB0"/>
        </a:solidFill>
        <a:ln>
          <a:solidFill>
            <a:srgbClr val="62BB46"/>
          </a:solidFill>
        </a:ln>
      </dgm:spPr>
      <dgm:t>
        <a:bodyPr/>
        <a:lstStyle/>
        <a:p>
          <a:endParaRPr lang="fi-FI"/>
        </a:p>
      </dgm:t>
    </dgm:pt>
    <dgm:pt modelId="{92A94CE9-3EED-405F-AAEC-C0DDAA321DE4}" type="sibTrans" cxnId="{59E1DF90-B8A1-4E52-9D30-7D738509CC95}">
      <dgm:prSet/>
      <dgm:spPr>
        <a:solidFill>
          <a:schemeClr val="accent3"/>
        </a:solidFill>
      </dgm:spPr>
      <dgm:t>
        <a:bodyPr/>
        <a:lstStyle/>
        <a:p>
          <a:endParaRPr lang="fi-FI"/>
        </a:p>
      </dgm:t>
    </dgm:pt>
    <dgm:pt modelId="{49D4EDF4-3861-4F9A-AF0D-2DFD984DC543}">
      <dgm:prSet custT="1"/>
      <dgm:spPr>
        <a:solidFill>
          <a:srgbClr val="62BB46"/>
        </a:solidFill>
      </dgm:spPr>
      <dgm:t>
        <a:bodyPr/>
        <a:lstStyle/>
        <a:p>
          <a:pPr rtl="0"/>
          <a:r>
            <a:rPr lang="fi-FI" sz="1600" dirty="0" smtClean="0"/>
            <a:t>Puurakentamisella voidaan saavuttaa </a:t>
          </a:r>
          <a:br>
            <a:rPr lang="fi-FI" sz="1600" dirty="0" smtClean="0"/>
          </a:br>
          <a:r>
            <a:rPr lang="fi-FI" sz="1600" dirty="0" smtClean="0"/>
            <a:t>15–30 % tavanomaista pienempi hiilijalanjälki</a:t>
          </a:r>
          <a:endParaRPr lang="fi-FI" sz="1600" dirty="0"/>
        </a:p>
      </dgm:t>
    </dgm:pt>
    <dgm:pt modelId="{EE7E8346-0DF1-4005-9FD2-DF3086BF4CBA}" type="parTrans" cxnId="{387D0138-A273-4485-9F21-F02B13CBF4E7}">
      <dgm:prSet/>
      <dgm:spPr>
        <a:solidFill>
          <a:srgbClr val="B7DAB0"/>
        </a:solidFill>
        <a:ln>
          <a:solidFill>
            <a:srgbClr val="62BB46"/>
          </a:solidFill>
        </a:ln>
      </dgm:spPr>
      <dgm:t>
        <a:bodyPr/>
        <a:lstStyle/>
        <a:p>
          <a:endParaRPr lang="fi-FI"/>
        </a:p>
      </dgm:t>
    </dgm:pt>
    <dgm:pt modelId="{31CBD0F8-6DA7-4B65-85C8-8C30009C57F7}" type="sibTrans" cxnId="{387D0138-A273-4485-9F21-F02B13CBF4E7}">
      <dgm:prSet/>
      <dgm:spPr>
        <a:solidFill>
          <a:schemeClr val="accent3"/>
        </a:solidFill>
      </dgm:spPr>
      <dgm:t>
        <a:bodyPr/>
        <a:lstStyle/>
        <a:p>
          <a:endParaRPr lang="fi-FI"/>
        </a:p>
      </dgm:t>
    </dgm:pt>
    <dgm:pt modelId="{3DC95599-52F5-4DCB-BBA3-CE446A251A58}">
      <dgm:prSet custT="1"/>
      <dgm:spPr>
        <a:solidFill>
          <a:srgbClr val="62BB46"/>
        </a:solidFill>
      </dgm:spPr>
      <dgm:t>
        <a:bodyPr/>
        <a:lstStyle/>
        <a:p>
          <a:pPr rtl="0"/>
          <a:r>
            <a:rPr lang="fi-FI" sz="1600" dirty="0" smtClean="0"/>
            <a:t>Uusien innovaatioiden ansiosta puusta voidaan tehdä entistä monipuolisempia ratkaisuja sisustamisessa ja talonrakennuksessa</a:t>
          </a:r>
          <a:endParaRPr lang="fi-FI" sz="1600" dirty="0"/>
        </a:p>
      </dgm:t>
    </dgm:pt>
    <dgm:pt modelId="{E1D451BF-8D07-4F5D-95AA-4CB5F4A13D1F}" type="parTrans" cxnId="{EF8F7632-7DE2-451A-AA5E-3C8DDA70F268}">
      <dgm:prSet/>
      <dgm:spPr>
        <a:solidFill>
          <a:srgbClr val="B7DAB0"/>
        </a:solidFill>
        <a:ln>
          <a:solidFill>
            <a:srgbClr val="62BB46"/>
          </a:solidFill>
        </a:ln>
      </dgm:spPr>
      <dgm:t>
        <a:bodyPr/>
        <a:lstStyle/>
        <a:p>
          <a:endParaRPr lang="fi-FI"/>
        </a:p>
      </dgm:t>
    </dgm:pt>
    <dgm:pt modelId="{670B0A05-2031-4FDE-A8AA-8D0AD2B2B872}" type="sibTrans" cxnId="{EF8F7632-7DE2-451A-AA5E-3C8DDA70F268}">
      <dgm:prSet/>
      <dgm:spPr>
        <a:solidFill>
          <a:schemeClr val="accent3"/>
        </a:solidFill>
      </dgm:spPr>
      <dgm:t>
        <a:bodyPr/>
        <a:lstStyle/>
        <a:p>
          <a:endParaRPr lang="fi-FI"/>
        </a:p>
      </dgm:t>
    </dgm:pt>
    <dgm:pt modelId="{1C00A62C-5F57-49F9-AA81-0CFEDDDA5A8E}">
      <dgm:prSet custT="1"/>
      <dgm:spPr>
        <a:noFill/>
        <a:ln>
          <a:noFill/>
        </a:ln>
      </dgm:spPr>
      <dgm:t>
        <a:bodyPr/>
        <a:lstStyle/>
        <a:p>
          <a:pPr rtl="0"/>
          <a:endParaRPr lang="fi-FI" sz="1200" dirty="0"/>
        </a:p>
      </dgm:t>
    </dgm:pt>
    <dgm:pt modelId="{7C51059A-F318-4E07-9EF7-53CDCAA788D4}" type="parTrans" cxnId="{71E59802-81A6-47F3-8719-C93606F1CEAA}">
      <dgm:prSet/>
      <dgm:spPr/>
      <dgm:t>
        <a:bodyPr/>
        <a:lstStyle/>
        <a:p>
          <a:endParaRPr lang="fi-FI"/>
        </a:p>
      </dgm:t>
    </dgm:pt>
    <dgm:pt modelId="{184E5A8A-D0AA-419B-9007-D0D9E86B12AA}" type="sibTrans" cxnId="{71E59802-81A6-47F3-8719-C93606F1CEAA}">
      <dgm:prSet/>
      <dgm:spPr/>
      <dgm:t>
        <a:bodyPr/>
        <a:lstStyle/>
        <a:p>
          <a:endParaRPr lang="fi-FI"/>
        </a:p>
      </dgm:t>
    </dgm:pt>
    <dgm:pt modelId="{BC3C5DDE-AD4B-496C-869C-0CA89ADEB9DF}" type="pres">
      <dgm:prSet presAssocID="{1E28E9E9-7F9F-4493-BA5D-DE3C3AB1E172}" presName="cycle" presStyleCnt="0">
        <dgm:presLayoutVars>
          <dgm:chMax val="1"/>
          <dgm:dir/>
          <dgm:animLvl val="ctr"/>
          <dgm:resizeHandles val="exact"/>
        </dgm:presLayoutVars>
      </dgm:prSet>
      <dgm:spPr/>
      <dgm:t>
        <a:bodyPr/>
        <a:lstStyle/>
        <a:p>
          <a:endParaRPr lang="fi-FI"/>
        </a:p>
      </dgm:t>
    </dgm:pt>
    <dgm:pt modelId="{57808106-1BB7-4D9D-B1F1-3BB8B567EA06}" type="pres">
      <dgm:prSet presAssocID="{1C00A62C-5F57-49F9-AA81-0CFEDDDA5A8E}" presName="centerShape" presStyleLbl="node0" presStyleIdx="0" presStyleCnt="1"/>
      <dgm:spPr/>
      <dgm:t>
        <a:bodyPr/>
        <a:lstStyle/>
        <a:p>
          <a:endParaRPr lang="fi-FI"/>
        </a:p>
      </dgm:t>
    </dgm:pt>
    <dgm:pt modelId="{9691CC9F-C708-4CC9-8F7B-802030303580}" type="pres">
      <dgm:prSet presAssocID="{FA39BBAC-222F-4095-A441-F0171A6D7808}" presName="parTrans" presStyleLbl="bgSibTrans2D1" presStyleIdx="0" presStyleCnt="3"/>
      <dgm:spPr/>
      <dgm:t>
        <a:bodyPr/>
        <a:lstStyle/>
        <a:p>
          <a:endParaRPr lang="fi-FI"/>
        </a:p>
      </dgm:t>
    </dgm:pt>
    <dgm:pt modelId="{71CB4AF2-FB80-48B8-AFB7-3447A729A6B4}" type="pres">
      <dgm:prSet presAssocID="{D32595D4-6A5D-40EF-BE04-2E7E867D10F7}" presName="node" presStyleLbl="node1" presStyleIdx="0" presStyleCnt="3">
        <dgm:presLayoutVars>
          <dgm:bulletEnabled val="1"/>
        </dgm:presLayoutVars>
      </dgm:prSet>
      <dgm:spPr/>
      <dgm:t>
        <a:bodyPr/>
        <a:lstStyle/>
        <a:p>
          <a:endParaRPr lang="fi-FI"/>
        </a:p>
      </dgm:t>
    </dgm:pt>
    <dgm:pt modelId="{1D54DA74-F9A6-44BF-9FC2-15ED4E71F606}" type="pres">
      <dgm:prSet presAssocID="{EE7E8346-0DF1-4005-9FD2-DF3086BF4CBA}" presName="parTrans" presStyleLbl="bgSibTrans2D1" presStyleIdx="1" presStyleCnt="3"/>
      <dgm:spPr/>
      <dgm:t>
        <a:bodyPr/>
        <a:lstStyle/>
        <a:p>
          <a:endParaRPr lang="fi-FI"/>
        </a:p>
      </dgm:t>
    </dgm:pt>
    <dgm:pt modelId="{2D52D439-0E8A-4355-98B7-D124C719F05C}" type="pres">
      <dgm:prSet presAssocID="{49D4EDF4-3861-4F9A-AF0D-2DFD984DC543}" presName="node" presStyleLbl="node1" presStyleIdx="1" presStyleCnt="3">
        <dgm:presLayoutVars>
          <dgm:bulletEnabled val="1"/>
        </dgm:presLayoutVars>
      </dgm:prSet>
      <dgm:spPr/>
      <dgm:t>
        <a:bodyPr/>
        <a:lstStyle/>
        <a:p>
          <a:endParaRPr lang="fi-FI"/>
        </a:p>
      </dgm:t>
    </dgm:pt>
    <dgm:pt modelId="{50DF7146-65F5-4535-8AEA-38B11A99550B}" type="pres">
      <dgm:prSet presAssocID="{E1D451BF-8D07-4F5D-95AA-4CB5F4A13D1F}" presName="parTrans" presStyleLbl="bgSibTrans2D1" presStyleIdx="2" presStyleCnt="3"/>
      <dgm:spPr/>
      <dgm:t>
        <a:bodyPr/>
        <a:lstStyle/>
        <a:p>
          <a:endParaRPr lang="fi-FI"/>
        </a:p>
      </dgm:t>
    </dgm:pt>
    <dgm:pt modelId="{2ED0F2C5-511D-4612-AD27-2760334167D2}" type="pres">
      <dgm:prSet presAssocID="{3DC95599-52F5-4DCB-BBA3-CE446A251A58}" presName="node" presStyleLbl="node1" presStyleIdx="2" presStyleCnt="3">
        <dgm:presLayoutVars>
          <dgm:bulletEnabled val="1"/>
        </dgm:presLayoutVars>
      </dgm:prSet>
      <dgm:spPr/>
      <dgm:t>
        <a:bodyPr/>
        <a:lstStyle/>
        <a:p>
          <a:endParaRPr lang="fi-FI"/>
        </a:p>
      </dgm:t>
    </dgm:pt>
  </dgm:ptLst>
  <dgm:cxnLst>
    <dgm:cxn modelId="{18117236-223C-420C-94C8-ABA1CD58909C}" type="presOf" srcId="{FA39BBAC-222F-4095-A441-F0171A6D7808}" destId="{9691CC9F-C708-4CC9-8F7B-802030303580}" srcOrd="0" destOrd="0" presId="urn:microsoft.com/office/officeart/2005/8/layout/radial4"/>
    <dgm:cxn modelId="{71E59802-81A6-47F3-8719-C93606F1CEAA}" srcId="{1E28E9E9-7F9F-4493-BA5D-DE3C3AB1E172}" destId="{1C00A62C-5F57-49F9-AA81-0CFEDDDA5A8E}" srcOrd="0" destOrd="0" parTransId="{7C51059A-F318-4E07-9EF7-53CDCAA788D4}" sibTransId="{184E5A8A-D0AA-419B-9007-D0D9E86B12AA}"/>
    <dgm:cxn modelId="{59E1DF90-B8A1-4E52-9D30-7D738509CC95}" srcId="{1C00A62C-5F57-49F9-AA81-0CFEDDDA5A8E}" destId="{D32595D4-6A5D-40EF-BE04-2E7E867D10F7}" srcOrd="0" destOrd="0" parTransId="{FA39BBAC-222F-4095-A441-F0171A6D7808}" sibTransId="{92A94CE9-3EED-405F-AAEC-C0DDAA321DE4}"/>
    <dgm:cxn modelId="{387D0138-A273-4485-9F21-F02B13CBF4E7}" srcId="{1C00A62C-5F57-49F9-AA81-0CFEDDDA5A8E}" destId="{49D4EDF4-3861-4F9A-AF0D-2DFD984DC543}" srcOrd="1" destOrd="0" parTransId="{EE7E8346-0DF1-4005-9FD2-DF3086BF4CBA}" sibTransId="{31CBD0F8-6DA7-4B65-85C8-8C30009C57F7}"/>
    <dgm:cxn modelId="{EA7EB6A1-3675-41D3-8B10-C999B1243F20}" type="presOf" srcId="{1E28E9E9-7F9F-4493-BA5D-DE3C3AB1E172}" destId="{BC3C5DDE-AD4B-496C-869C-0CA89ADEB9DF}" srcOrd="0" destOrd="0" presId="urn:microsoft.com/office/officeart/2005/8/layout/radial4"/>
    <dgm:cxn modelId="{901F49CE-DD45-4440-80F3-2A988A3B220C}" type="presOf" srcId="{D32595D4-6A5D-40EF-BE04-2E7E867D10F7}" destId="{71CB4AF2-FB80-48B8-AFB7-3447A729A6B4}" srcOrd="0" destOrd="0" presId="urn:microsoft.com/office/officeart/2005/8/layout/radial4"/>
    <dgm:cxn modelId="{EF8F7632-7DE2-451A-AA5E-3C8DDA70F268}" srcId="{1C00A62C-5F57-49F9-AA81-0CFEDDDA5A8E}" destId="{3DC95599-52F5-4DCB-BBA3-CE446A251A58}" srcOrd="2" destOrd="0" parTransId="{E1D451BF-8D07-4F5D-95AA-4CB5F4A13D1F}" sibTransId="{670B0A05-2031-4FDE-A8AA-8D0AD2B2B872}"/>
    <dgm:cxn modelId="{1C46A657-C034-4873-BBC9-B26EFB99957C}" type="presOf" srcId="{3DC95599-52F5-4DCB-BBA3-CE446A251A58}" destId="{2ED0F2C5-511D-4612-AD27-2760334167D2}" srcOrd="0" destOrd="0" presId="urn:microsoft.com/office/officeart/2005/8/layout/radial4"/>
    <dgm:cxn modelId="{D491D035-75CE-4F81-8C53-66F6CADE23C9}" type="presOf" srcId="{EE7E8346-0DF1-4005-9FD2-DF3086BF4CBA}" destId="{1D54DA74-F9A6-44BF-9FC2-15ED4E71F606}" srcOrd="0" destOrd="0" presId="urn:microsoft.com/office/officeart/2005/8/layout/radial4"/>
    <dgm:cxn modelId="{C986DAAB-37CA-4D27-B5F4-7CAE748B488C}" type="presOf" srcId="{49D4EDF4-3861-4F9A-AF0D-2DFD984DC543}" destId="{2D52D439-0E8A-4355-98B7-D124C719F05C}" srcOrd="0" destOrd="0" presId="urn:microsoft.com/office/officeart/2005/8/layout/radial4"/>
    <dgm:cxn modelId="{146B98CC-F4D0-413B-A16E-97E9B2F6D7B8}" type="presOf" srcId="{E1D451BF-8D07-4F5D-95AA-4CB5F4A13D1F}" destId="{50DF7146-65F5-4535-8AEA-38B11A99550B}" srcOrd="0" destOrd="0" presId="urn:microsoft.com/office/officeart/2005/8/layout/radial4"/>
    <dgm:cxn modelId="{52EE117B-C346-4E92-B9E8-4CCFDD79AC1D}" type="presOf" srcId="{1C00A62C-5F57-49F9-AA81-0CFEDDDA5A8E}" destId="{57808106-1BB7-4D9D-B1F1-3BB8B567EA06}" srcOrd="0" destOrd="0" presId="urn:microsoft.com/office/officeart/2005/8/layout/radial4"/>
    <dgm:cxn modelId="{EE344B1B-5CAB-4936-8C91-AAABAF72F671}" type="presParOf" srcId="{BC3C5DDE-AD4B-496C-869C-0CA89ADEB9DF}" destId="{57808106-1BB7-4D9D-B1F1-3BB8B567EA06}" srcOrd="0" destOrd="0" presId="urn:microsoft.com/office/officeart/2005/8/layout/radial4"/>
    <dgm:cxn modelId="{99E78F2F-7C40-44D5-AC59-2BCFBBFADB86}" type="presParOf" srcId="{BC3C5DDE-AD4B-496C-869C-0CA89ADEB9DF}" destId="{9691CC9F-C708-4CC9-8F7B-802030303580}" srcOrd="1" destOrd="0" presId="urn:microsoft.com/office/officeart/2005/8/layout/radial4"/>
    <dgm:cxn modelId="{CE8778E2-89E8-4A04-9302-A40684B1A4AC}" type="presParOf" srcId="{BC3C5DDE-AD4B-496C-869C-0CA89ADEB9DF}" destId="{71CB4AF2-FB80-48B8-AFB7-3447A729A6B4}" srcOrd="2" destOrd="0" presId="urn:microsoft.com/office/officeart/2005/8/layout/radial4"/>
    <dgm:cxn modelId="{234BCBDD-5A60-4639-B603-80AF8E6AC9AE}" type="presParOf" srcId="{BC3C5DDE-AD4B-496C-869C-0CA89ADEB9DF}" destId="{1D54DA74-F9A6-44BF-9FC2-15ED4E71F606}" srcOrd="3" destOrd="0" presId="urn:microsoft.com/office/officeart/2005/8/layout/radial4"/>
    <dgm:cxn modelId="{A369FDE3-A563-453B-9513-9347AE140680}" type="presParOf" srcId="{BC3C5DDE-AD4B-496C-869C-0CA89ADEB9DF}" destId="{2D52D439-0E8A-4355-98B7-D124C719F05C}" srcOrd="4" destOrd="0" presId="urn:microsoft.com/office/officeart/2005/8/layout/radial4"/>
    <dgm:cxn modelId="{FA5D1A05-4A25-4AAC-9199-EA69767540E2}" type="presParOf" srcId="{BC3C5DDE-AD4B-496C-869C-0CA89ADEB9DF}" destId="{50DF7146-65F5-4535-8AEA-38B11A99550B}" srcOrd="5" destOrd="0" presId="urn:microsoft.com/office/officeart/2005/8/layout/radial4"/>
    <dgm:cxn modelId="{09655DC7-985F-43AF-B8F5-7A5979C3F86D}" type="presParOf" srcId="{BC3C5DDE-AD4B-496C-869C-0CA89ADEB9DF}" destId="{2ED0F2C5-511D-4612-AD27-2760334167D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32D05F-3F59-4695-8C10-69BA04DA72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357CBBF0-DF61-4249-B71F-84446B6F7507}">
      <dgm:prSet/>
      <dgm:spPr>
        <a:solidFill>
          <a:schemeClr val="bg1"/>
        </a:solidFill>
      </dgm:spPr>
      <dgm:t>
        <a:bodyPr/>
        <a:lstStyle/>
        <a:p>
          <a:pPr rtl="0"/>
          <a:r>
            <a:rPr lang="fi-FI" b="1" dirty="0" smtClean="0">
              <a:solidFill>
                <a:srgbClr val="62BB46"/>
              </a:solidFill>
            </a:rPr>
            <a:t>Selluloosatuotannon sivuvirroista valmistetaan:</a:t>
          </a:r>
          <a:endParaRPr lang="fi-FI" b="1" dirty="0">
            <a:solidFill>
              <a:srgbClr val="62BB46"/>
            </a:solidFill>
          </a:endParaRPr>
        </a:p>
      </dgm:t>
    </dgm:pt>
    <dgm:pt modelId="{30C76407-C4D5-4674-A0E4-C83D744CCB18}" type="parTrans" cxnId="{BDD4F0AD-D9E6-4169-A325-703F0FBF3D1B}">
      <dgm:prSet/>
      <dgm:spPr/>
      <dgm:t>
        <a:bodyPr/>
        <a:lstStyle/>
        <a:p>
          <a:endParaRPr lang="fi-FI"/>
        </a:p>
      </dgm:t>
    </dgm:pt>
    <dgm:pt modelId="{BC5A73B7-5246-4175-BB40-DA50F61AEEE3}" type="sibTrans" cxnId="{BDD4F0AD-D9E6-4169-A325-703F0FBF3D1B}">
      <dgm:prSet/>
      <dgm:spPr/>
      <dgm:t>
        <a:bodyPr/>
        <a:lstStyle/>
        <a:p>
          <a:endParaRPr lang="fi-FI"/>
        </a:p>
      </dgm:t>
    </dgm:pt>
    <dgm:pt modelId="{BC260959-47CF-4314-AD1B-93D99325DA4F}">
      <dgm:prSet/>
      <dgm:spPr/>
      <dgm:t>
        <a:bodyPr/>
        <a:lstStyle/>
        <a:p>
          <a:pPr rtl="0"/>
          <a:r>
            <a:rPr lang="fi-FI" dirty="0" smtClean="0"/>
            <a:t>Ksylitolia, joka vähentää hampaiden reikiintymistä ja lasten korvatulehduksia </a:t>
          </a:r>
          <a:endParaRPr lang="fi-FI" dirty="0"/>
        </a:p>
      </dgm:t>
    </dgm:pt>
    <dgm:pt modelId="{CE709193-F2F6-404A-BBA6-2DF49DE0CB3E}" type="parTrans" cxnId="{5855962D-27D1-4201-9F52-CD2DF077A4BD}">
      <dgm:prSet/>
      <dgm:spPr/>
      <dgm:t>
        <a:bodyPr/>
        <a:lstStyle/>
        <a:p>
          <a:endParaRPr lang="fi-FI"/>
        </a:p>
      </dgm:t>
    </dgm:pt>
    <dgm:pt modelId="{A55A1B9E-3080-4B50-B20B-491C9E42892C}" type="sibTrans" cxnId="{5855962D-27D1-4201-9F52-CD2DF077A4BD}">
      <dgm:prSet/>
      <dgm:spPr/>
      <dgm:t>
        <a:bodyPr/>
        <a:lstStyle/>
        <a:p>
          <a:endParaRPr lang="fi-FI"/>
        </a:p>
      </dgm:t>
    </dgm:pt>
    <dgm:pt modelId="{539BC9D2-8BD1-4E80-8C55-8AEEF1709421}">
      <dgm:prSet/>
      <dgm:spPr/>
      <dgm:t>
        <a:bodyPr/>
        <a:lstStyle/>
        <a:p>
          <a:pPr rtl="0"/>
          <a:r>
            <a:rPr lang="fi-FI" dirty="0" smtClean="0"/>
            <a:t>Kasvisterolia, joka alentaa veren kolesterolia</a:t>
          </a:r>
          <a:endParaRPr lang="fi-FI" dirty="0"/>
        </a:p>
      </dgm:t>
    </dgm:pt>
    <dgm:pt modelId="{5F14C043-A19B-4CC8-8885-075DB236E983}" type="parTrans" cxnId="{70F7CDA4-D6EF-4C12-A18B-DB84ACA2CA18}">
      <dgm:prSet/>
      <dgm:spPr/>
      <dgm:t>
        <a:bodyPr/>
        <a:lstStyle/>
        <a:p>
          <a:endParaRPr lang="fi-FI"/>
        </a:p>
      </dgm:t>
    </dgm:pt>
    <dgm:pt modelId="{01085CDA-8890-4BF5-88CF-450999E71DE0}" type="sibTrans" cxnId="{70F7CDA4-D6EF-4C12-A18B-DB84ACA2CA18}">
      <dgm:prSet/>
      <dgm:spPr/>
      <dgm:t>
        <a:bodyPr/>
        <a:lstStyle/>
        <a:p>
          <a:endParaRPr lang="fi-FI"/>
        </a:p>
      </dgm:t>
    </dgm:pt>
    <dgm:pt modelId="{FCB157AA-86FD-4DF9-A932-B2E14D908F8F}">
      <dgm:prSet/>
      <dgm:spPr>
        <a:solidFill>
          <a:schemeClr val="bg1"/>
        </a:solidFill>
      </dgm:spPr>
      <dgm:t>
        <a:bodyPr/>
        <a:lstStyle/>
        <a:p>
          <a:pPr rtl="0"/>
          <a:r>
            <a:rPr lang="fi-FI" b="1" dirty="0" smtClean="0">
              <a:solidFill>
                <a:srgbClr val="62BB46"/>
              </a:solidFill>
            </a:rPr>
            <a:t>Pihkasta</a:t>
          </a:r>
          <a:endParaRPr lang="fi-FI" dirty="0">
            <a:solidFill>
              <a:schemeClr val="tx1"/>
            </a:solidFill>
          </a:endParaRPr>
        </a:p>
      </dgm:t>
    </dgm:pt>
    <dgm:pt modelId="{7CC0D6FC-63D0-4AD7-AA50-58D869FC84E5}" type="parTrans" cxnId="{D3470D50-B6D2-412D-B11E-75539E7B6716}">
      <dgm:prSet/>
      <dgm:spPr/>
      <dgm:t>
        <a:bodyPr/>
        <a:lstStyle/>
        <a:p>
          <a:endParaRPr lang="fi-FI"/>
        </a:p>
      </dgm:t>
    </dgm:pt>
    <dgm:pt modelId="{93E6591F-2985-42C7-A59B-19A45CA21B55}" type="sibTrans" cxnId="{D3470D50-B6D2-412D-B11E-75539E7B6716}">
      <dgm:prSet/>
      <dgm:spPr/>
      <dgm:t>
        <a:bodyPr/>
        <a:lstStyle/>
        <a:p>
          <a:endParaRPr lang="fi-FI"/>
        </a:p>
      </dgm:t>
    </dgm:pt>
    <dgm:pt modelId="{22BD5B22-0A01-42BF-A252-7F0805EE0E0C}">
      <dgm:prSet/>
      <dgm:spPr>
        <a:solidFill>
          <a:schemeClr val="bg1"/>
        </a:solidFill>
      </dgm:spPr>
      <dgm:t>
        <a:bodyPr/>
        <a:lstStyle/>
        <a:p>
          <a:pPr rtl="0"/>
          <a:r>
            <a:rPr lang="fi-FI" b="1" dirty="0" smtClean="0">
              <a:solidFill>
                <a:srgbClr val="62BB46"/>
              </a:solidFill>
            </a:rPr>
            <a:t>Koivun tuohesta</a:t>
          </a:r>
          <a:endParaRPr lang="fi-FI" b="1" dirty="0">
            <a:solidFill>
              <a:srgbClr val="62BB46"/>
            </a:solidFill>
          </a:endParaRPr>
        </a:p>
      </dgm:t>
    </dgm:pt>
    <dgm:pt modelId="{8C34AC3C-5CA3-42B1-B288-540D3A28C314}" type="parTrans" cxnId="{8B5B5717-FB5C-46F1-9EF9-CF701FD6EC11}">
      <dgm:prSet/>
      <dgm:spPr/>
      <dgm:t>
        <a:bodyPr/>
        <a:lstStyle/>
        <a:p>
          <a:endParaRPr lang="fi-FI"/>
        </a:p>
      </dgm:t>
    </dgm:pt>
    <dgm:pt modelId="{07971F2D-D33F-4275-BE16-7BFB54CBA244}" type="sibTrans" cxnId="{8B5B5717-FB5C-46F1-9EF9-CF701FD6EC11}">
      <dgm:prSet/>
      <dgm:spPr/>
      <dgm:t>
        <a:bodyPr/>
        <a:lstStyle/>
        <a:p>
          <a:endParaRPr lang="fi-FI"/>
        </a:p>
      </dgm:t>
    </dgm:pt>
    <dgm:pt modelId="{843B94C7-B7FC-4D06-A213-48CC1DFD1CC2}">
      <dgm:prSet/>
      <dgm:spPr>
        <a:solidFill>
          <a:schemeClr val="bg1"/>
        </a:solidFill>
      </dgm:spPr>
      <dgm:t>
        <a:bodyPr/>
        <a:lstStyle/>
        <a:p>
          <a:pPr rtl="0"/>
          <a:r>
            <a:rPr lang="fi-FI" dirty="0" smtClean="0">
              <a:solidFill>
                <a:schemeClr val="tx1"/>
              </a:solidFill>
            </a:rPr>
            <a:t>Tehdään salvaa ihon haavojen hoitoon.</a:t>
          </a:r>
          <a:endParaRPr lang="fi-FI" dirty="0">
            <a:solidFill>
              <a:schemeClr val="tx1"/>
            </a:solidFill>
          </a:endParaRPr>
        </a:p>
      </dgm:t>
    </dgm:pt>
    <dgm:pt modelId="{66E038FF-B8EF-4C73-ADB1-C33D1FAB7813}" type="parTrans" cxnId="{04ACCAB2-9EDE-415B-B4A2-2BE971A24E2D}">
      <dgm:prSet/>
      <dgm:spPr/>
      <dgm:t>
        <a:bodyPr/>
        <a:lstStyle/>
        <a:p>
          <a:endParaRPr lang="fi-FI"/>
        </a:p>
      </dgm:t>
    </dgm:pt>
    <dgm:pt modelId="{74683B66-0F9A-46CF-88D6-79971ACB194D}" type="sibTrans" cxnId="{04ACCAB2-9EDE-415B-B4A2-2BE971A24E2D}">
      <dgm:prSet/>
      <dgm:spPr/>
      <dgm:t>
        <a:bodyPr/>
        <a:lstStyle/>
        <a:p>
          <a:endParaRPr lang="fi-FI"/>
        </a:p>
      </dgm:t>
    </dgm:pt>
    <dgm:pt modelId="{32AFC616-9818-4D62-910C-69E55D6274FC}">
      <dgm:prSet/>
      <dgm:spPr>
        <a:solidFill>
          <a:schemeClr val="bg1"/>
        </a:solidFill>
      </dgm:spPr>
      <dgm:t>
        <a:bodyPr/>
        <a:lstStyle/>
        <a:p>
          <a:pPr rtl="0"/>
          <a:r>
            <a:rPr lang="fi-FI" dirty="0" smtClean="0">
              <a:solidFill>
                <a:schemeClr val="tx1"/>
              </a:solidFill>
            </a:rPr>
            <a:t>Tutkitaan mm. </a:t>
          </a:r>
          <a:r>
            <a:rPr lang="fi-FI" dirty="0" err="1" smtClean="0">
              <a:solidFill>
                <a:schemeClr val="tx1"/>
              </a:solidFill>
            </a:rPr>
            <a:t>betuliinia</a:t>
          </a:r>
          <a:r>
            <a:rPr lang="fi-FI" dirty="0" smtClean="0">
              <a:solidFill>
                <a:schemeClr val="tx1"/>
              </a:solidFill>
            </a:rPr>
            <a:t>, joka alentaa </a:t>
          </a:r>
          <a:r>
            <a:rPr lang="fi-FI" dirty="0" err="1" smtClean="0">
              <a:solidFill>
                <a:schemeClr val="tx1"/>
              </a:solidFill>
            </a:rPr>
            <a:t>HI-viruksen</a:t>
          </a:r>
          <a:r>
            <a:rPr lang="fi-FI" dirty="0" smtClean="0">
              <a:solidFill>
                <a:schemeClr val="tx1"/>
              </a:solidFill>
            </a:rPr>
            <a:t> aktiivisuutta.</a:t>
          </a:r>
          <a:endParaRPr lang="fi-FI" dirty="0">
            <a:solidFill>
              <a:schemeClr val="tx1"/>
            </a:solidFill>
          </a:endParaRPr>
        </a:p>
      </dgm:t>
    </dgm:pt>
    <dgm:pt modelId="{E8953E37-8BC5-4CAA-9EBB-D3BFB402F9DF}" type="parTrans" cxnId="{4529DB55-FA58-4F31-B411-111DFF873EF9}">
      <dgm:prSet/>
      <dgm:spPr/>
      <dgm:t>
        <a:bodyPr/>
        <a:lstStyle/>
        <a:p>
          <a:endParaRPr lang="fi-FI"/>
        </a:p>
      </dgm:t>
    </dgm:pt>
    <dgm:pt modelId="{5CDCE3D5-7435-4681-A8D6-B19BB40BFF08}" type="sibTrans" cxnId="{4529DB55-FA58-4F31-B411-111DFF873EF9}">
      <dgm:prSet/>
      <dgm:spPr/>
      <dgm:t>
        <a:bodyPr/>
        <a:lstStyle/>
        <a:p>
          <a:endParaRPr lang="fi-FI"/>
        </a:p>
      </dgm:t>
    </dgm:pt>
    <dgm:pt modelId="{749A87CE-568B-3448-9D3E-FA9E01AE0154}">
      <dgm:prSet/>
      <dgm:spPr>
        <a:solidFill>
          <a:schemeClr val="bg1"/>
        </a:solidFill>
      </dgm:spPr>
      <dgm:t>
        <a:bodyPr/>
        <a:lstStyle/>
        <a:p>
          <a:pPr rtl="0"/>
          <a:r>
            <a:rPr lang="fi-FI" b="1" dirty="0" smtClean="0">
              <a:solidFill>
                <a:srgbClr val="62BB46"/>
              </a:solidFill>
            </a:rPr>
            <a:t>Marjat ja sienet</a:t>
          </a:r>
          <a:endParaRPr lang="fi-FI" b="1" dirty="0">
            <a:solidFill>
              <a:srgbClr val="62BB46"/>
            </a:solidFill>
          </a:endParaRPr>
        </a:p>
      </dgm:t>
    </dgm:pt>
    <dgm:pt modelId="{F69B17A5-C963-0142-832C-1A6D4CF1D0F3}" type="parTrans" cxnId="{7A1DBFC0-F9DC-0C42-91C6-C46593A3B1F6}">
      <dgm:prSet/>
      <dgm:spPr/>
      <dgm:t>
        <a:bodyPr/>
        <a:lstStyle/>
        <a:p>
          <a:endParaRPr lang="fi-FI"/>
        </a:p>
      </dgm:t>
    </dgm:pt>
    <dgm:pt modelId="{3FEBE682-D64F-5842-8B35-BE34F05CCBC1}" type="sibTrans" cxnId="{7A1DBFC0-F9DC-0C42-91C6-C46593A3B1F6}">
      <dgm:prSet/>
      <dgm:spPr/>
      <dgm:t>
        <a:bodyPr/>
        <a:lstStyle/>
        <a:p>
          <a:endParaRPr lang="fi-FI"/>
        </a:p>
      </dgm:t>
    </dgm:pt>
    <dgm:pt modelId="{82ABEA4D-3D17-6A48-8377-8472AF4F0C16}">
      <dgm:prSet/>
      <dgm:spPr>
        <a:solidFill>
          <a:schemeClr val="bg1"/>
        </a:solidFill>
      </dgm:spPr>
      <dgm:t>
        <a:bodyPr/>
        <a:lstStyle/>
        <a:p>
          <a:pPr rtl="0"/>
          <a:r>
            <a:rPr lang="fi-FI" dirty="0" smtClean="0">
              <a:solidFill>
                <a:schemeClr val="tx1"/>
              </a:solidFill>
            </a:rPr>
            <a:t>Saadaan terveellistä ja puhdasta ravintoa</a:t>
          </a:r>
          <a:endParaRPr lang="fi-FI" dirty="0">
            <a:solidFill>
              <a:schemeClr val="tx1"/>
            </a:solidFill>
          </a:endParaRPr>
        </a:p>
      </dgm:t>
    </dgm:pt>
    <dgm:pt modelId="{275449A8-458B-CE4A-87BF-FC2B381D36E2}" type="parTrans" cxnId="{4B87D9FB-A734-B24E-A46A-200998C8D185}">
      <dgm:prSet/>
      <dgm:spPr/>
      <dgm:t>
        <a:bodyPr/>
        <a:lstStyle/>
        <a:p>
          <a:endParaRPr lang="fi-FI"/>
        </a:p>
      </dgm:t>
    </dgm:pt>
    <dgm:pt modelId="{B73712DF-5649-BB4D-8BDC-37F0F9A0E25B}" type="sibTrans" cxnId="{4B87D9FB-A734-B24E-A46A-200998C8D185}">
      <dgm:prSet/>
      <dgm:spPr/>
      <dgm:t>
        <a:bodyPr/>
        <a:lstStyle/>
        <a:p>
          <a:endParaRPr lang="fi-FI"/>
        </a:p>
      </dgm:t>
    </dgm:pt>
    <dgm:pt modelId="{4E8A47C2-5F79-4BEE-A4E0-EF6D27DF2E55}" type="pres">
      <dgm:prSet presAssocID="{EA32D05F-3F59-4695-8C10-69BA04DA72ED}" presName="linear" presStyleCnt="0">
        <dgm:presLayoutVars>
          <dgm:animLvl val="lvl"/>
          <dgm:resizeHandles val="exact"/>
        </dgm:presLayoutVars>
      </dgm:prSet>
      <dgm:spPr/>
      <dgm:t>
        <a:bodyPr/>
        <a:lstStyle/>
        <a:p>
          <a:endParaRPr lang="fi-FI"/>
        </a:p>
      </dgm:t>
    </dgm:pt>
    <dgm:pt modelId="{C0A5B857-ECA0-4A1C-BD5E-699141246A4B}" type="pres">
      <dgm:prSet presAssocID="{357CBBF0-DF61-4249-B71F-84446B6F7507}" presName="parentText" presStyleLbl="node1" presStyleIdx="0" presStyleCnt="4">
        <dgm:presLayoutVars>
          <dgm:chMax val="0"/>
          <dgm:bulletEnabled val="1"/>
        </dgm:presLayoutVars>
      </dgm:prSet>
      <dgm:spPr/>
      <dgm:t>
        <a:bodyPr/>
        <a:lstStyle/>
        <a:p>
          <a:endParaRPr lang="fi-FI"/>
        </a:p>
      </dgm:t>
    </dgm:pt>
    <dgm:pt modelId="{6E98A1FA-2772-44B6-A908-CA5A477B1070}" type="pres">
      <dgm:prSet presAssocID="{357CBBF0-DF61-4249-B71F-84446B6F7507}" presName="childText" presStyleLbl="revTx" presStyleIdx="0" presStyleCnt="4">
        <dgm:presLayoutVars>
          <dgm:bulletEnabled val="1"/>
        </dgm:presLayoutVars>
      </dgm:prSet>
      <dgm:spPr/>
      <dgm:t>
        <a:bodyPr/>
        <a:lstStyle/>
        <a:p>
          <a:endParaRPr lang="fi-FI"/>
        </a:p>
      </dgm:t>
    </dgm:pt>
    <dgm:pt modelId="{EEE78E95-3926-45EA-B49B-BDFF059E114B}" type="pres">
      <dgm:prSet presAssocID="{FCB157AA-86FD-4DF9-A932-B2E14D908F8F}" presName="parentText" presStyleLbl="node1" presStyleIdx="1" presStyleCnt="4">
        <dgm:presLayoutVars>
          <dgm:chMax val="0"/>
          <dgm:bulletEnabled val="1"/>
        </dgm:presLayoutVars>
      </dgm:prSet>
      <dgm:spPr/>
      <dgm:t>
        <a:bodyPr/>
        <a:lstStyle/>
        <a:p>
          <a:endParaRPr lang="fi-FI"/>
        </a:p>
      </dgm:t>
    </dgm:pt>
    <dgm:pt modelId="{C99F3BCF-6AF7-4C0F-9CD6-1E9F28C74D5F}" type="pres">
      <dgm:prSet presAssocID="{FCB157AA-86FD-4DF9-A932-B2E14D908F8F}" presName="childText" presStyleLbl="revTx" presStyleIdx="1" presStyleCnt="4">
        <dgm:presLayoutVars>
          <dgm:bulletEnabled val="1"/>
        </dgm:presLayoutVars>
      </dgm:prSet>
      <dgm:spPr/>
      <dgm:t>
        <a:bodyPr/>
        <a:lstStyle/>
        <a:p>
          <a:endParaRPr lang="fi-FI"/>
        </a:p>
      </dgm:t>
    </dgm:pt>
    <dgm:pt modelId="{5EC8DAD5-2324-46AC-B0CE-811B52F0EF99}" type="pres">
      <dgm:prSet presAssocID="{22BD5B22-0A01-42BF-A252-7F0805EE0E0C}" presName="parentText" presStyleLbl="node1" presStyleIdx="2" presStyleCnt="4">
        <dgm:presLayoutVars>
          <dgm:chMax val="0"/>
          <dgm:bulletEnabled val="1"/>
        </dgm:presLayoutVars>
      </dgm:prSet>
      <dgm:spPr/>
      <dgm:t>
        <a:bodyPr/>
        <a:lstStyle/>
        <a:p>
          <a:endParaRPr lang="fi-FI"/>
        </a:p>
      </dgm:t>
    </dgm:pt>
    <dgm:pt modelId="{DC6676A3-1FC0-41F5-9D7E-C436DF9170BF}" type="pres">
      <dgm:prSet presAssocID="{22BD5B22-0A01-42BF-A252-7F0805EE0E0C}" presName="childText" presStyleLbl="revTx" presStyleIdx="2" presStyleCnt="4">
        <dgm:presLayoutVars>
          <dgm:bulletEnabled val="1"/>
        </dgm:presLayoutVars>
      </dgm:prSet>
      <dgm:spPr/>
      <dgm:t>
        <a:bodyPr/>
        <a:lstStyle/>
        <a:p>
          <a:endParaRPr lang="fi-FI"/>
        </a:p>
      </dgm:t>
    </dgm:pt>
    <dgm:pt modelId="{B4D54B3C-DECF-844C-9955-340CB894FA1A}" type="pres">
      <dgm:prSet presAssocID="{749A87CE-568B-3448-9D3E-FA9E01AE0154}" presName="parentText" presStyleLbl="node1" presStyleIdx="3" presStyleCnt="4">
        <dgm:presLayoutVars>
          <dgm:chMax val="0"/>
          <dgm:bulletEnabled val="1"/>
        </dgm:presLayoutVars>
      </dgm:prSet>
      <dgm:spPr/>
      <dgm:t>
        <a:bodyPr/>
        <a:lstStyle/>
        <a:p>
          <a:endParaRPr lang="fi-FI"/>
        </a:p>
      </dgm:t>
    </dgm:pt>
    <dgm:pt modelId="{A5814BB5-4BC5-944A-AF43-DC8BB237AEA7}" type="pres">
      <dgm:prSet presAssocID="{749A87CE-568B-3448-9D3E-FA9E01AE0154}" presName="childText" presStyleLbl="revTx" presStyleIdx="3" presStyleCnt="4">
        <dgm:presLayoutVars>
          <dgm:bulletEnabled val="1"/>
        </dgm:presLayoutVars>
      </dgm:prSet>
      <dgm:spPr/>
      <dgm:t>
        <a:bodyPr/>
        <a:lstStyle/>
        <a:p>
          <a:endParaRPr lang="fi-FI"/>
        </a:p>
      </dgm:t>
    </dgm:pt>
  </dgm:ptLst>
  <dgm:cxnLst>
    <dgm:cxn modelId="{4529DB55-FA58-4F31-B411-111DFF873EF9}" srcId="{22BD5B22-0A01-42BF-A252-7F0805EE0E0C}" destId="{32AFC616-9818-4D62-910C-69E55D6274FC}" srcOrd="0" destOrd="0" parTransId="{E8953E37-8BC5-4CAA-9EBB-D3BFB402F9DF}" sibTransId="{5CDCE3D5-7435-4681-A8D6-B19BB40BFF08}"/>
    <dgm:cxn modelId="{EA184F17-C3C4-4EF4-AFDD-3512D7CF61B8}" type="presOf" srcId="{22BD5B22-0A01-42BF-A252-7F0805EE0E0C}" destId="{5EC8DAD5-2324-46AC-B0CE-811B52F0EF99}" srcOrd="0" destOrd="0" presId="urn:microsoft.com/office/officeart/2005/8/layout/vList2"/>
    <dgm:cxn modelId="{77D11ACF-5A2A-4782-B98C-4DE13C77D7E4}" type="presOf" srcId="{843B94C7-B7FC-4D06-A213-48CC1DFD1CC2}" destId="{C99F3BCF-6AF7-4C0F-9CD6-1E9F28C74D5F}" srcOrd="0" destOrd="0" presId="urn:microsoft.com/office/officeart/2005/8/layout/vList2"/>
    <dgm:cxn modelId="{28C8ED67-ED2E-4E85-9FE2-AFD5FD8601AE}" type="presOf" srcId="{32AFC616-9818-4D62-910C-69E55D6274FC}" destId="{DC6676A3-1FC0-41F5-9D7E-C436DF9170BF}" srcOrd="0" destOrd="0" presId="urn:microsoft.com/office/officeart/2005/8/layout/vList2"/>
    <dgm:cxn modelId="{70F7CDA4-D6EF-4C12-A18B-DB84ACA2CA18}" srcId="{357CBBF0-DF61-4249-B71F-84446B6F7507}" destId="{539BC9D2-8BD1-4E80-8C55-8AEEF1709421}" srcOrd="1" destOrd="0" parTransId="{5F14C043-A19B-4CC8-8885-075DB236E983}" sibTransId="{01085CDA-8890-4BF5-88CF-450999E71DE0}"/>
    <dgm:cxn modelId="{D6448DFF-0D77-47EA-97A5-7F814FBD5AE0}" type="presOf" srcId="{FCB157AA-86FD-4DF9-A932-B2E14D908F8F}" destId="{EEE78E95-3926-45EA-B49B-BDFF059E114B}" srcOrd="0" destOrd="0" presId="urn:microsoft.com/office/officeart/2005/8/layout/vList2"/>
    <dgm:cxn modelId="{7A1DBFC0-F9DC-0C42-91C6-C46593A3B1F6}" srcId="{EA32D05F-3F59-4695-8C10-69BA04DA72ED}" destId="{749A87CE-568B-3448-9D3E-FA9E01AE0154}" srcOrd="3" destOrd="0" parTransId="{F69B17A5-C963-0142-832C-1A6D4CF1D0F3}" sibTransId="{3FEBE682-D64F-5842-8B35-BE34F05CCBC1}"/>
    <dgm:cxn modelId="{6BEDC414-7A89-7042-9602-32EB7F9DB6E0}" type="presOf" srcId="{82ABEA4D-3D17-6A48-8377-8472AF4F0C16}" destId="{A5814BB5-4BC5-944A-AF43-DC8BB237AEA7}" srcOrd="0" destOrd="0" presId="urn:microsoft.com/office/officeart/2005/8/layout/vList2"/>
    <dgm:cxn modelId="{D3470D50-B6D2-412D-B11E-75539E7B6716}" srcId="{EA32D05F-3F59-4695-8C10-69BA04DA72ED}" destId="{FCB157AA-86FD-4DF9-A932-B2E14D908F8F}" srcOrd="1" destOrd="0" parTransId="{7CC0D6FC-63D0-4AD7-AA50-58D869FC84E5}" sibTransId="{93E6591F-2985-42C7-A59B-19A45CA21B55}"/>
    <dgm:cxn modelId="{4B87D9FB-A734-B24E-A46A-200998C8D185}" srcId="{749A87CE-568B-3448-9D3E-FA9E01AE0154}" destId="{82ABEA4D-3D17-6A48-8377-8472AF4F0C16}" srcOrd="0" destOrd="0" parTransId="{275449A8-458B-CE4A-87BF-FC2B381D36E2}" sibTransId="{B73712DF-5649-BB4D-8BDC-37F0F9A0E25B}"/>
    <dgm:cxn modelId="{2FF87070-5F51-E349-A2A5-817F7A0886A3}" type="presOf" srcId="{749A87CE-568B-3448-9D3E-FA9E01AE0154}" destId="{B4D54B3C-DECF-844C-9955-340CB894FA1A}" srcOrd="0" destOrd="0" presId="urn:microsoft.com/office/officeart/2005/8/layout/vList2"/>
    <dgm:cxn modelId="{653C1A57-9EC8-4942-AA49-669DA9F7F22B}" type="presOf" srcId="{BC260959-47CF-4314-AD1B-93D99325DA4F}" destId="{6E98A1FA-2772-44B6-A908-CA5A477B1070}" srcOrd="0" destOrd="0" presId="urn:microsoft.com/office/officeart/2005/8/layout/vList2"/>
    <dgm:cxn modelId="{8B5B5717-FB5C-46F1-9EF9-CF701FD6EC11}" srcId="{EA32D05F-3F59-4695-8C10-69BA04DA72ED}" destId="{22BD5B22-0A01-42BF-A252-7F0805EE0E0C}" srcOrd="2" destOrd="0" parTransId="{8C34AC3C-5CA3-42B1-B288-540D3A28C314}" sibTransId="{07971F2D-D33F-4275-BE16-7BFB54CBA244}"/>
    <dgm:cxn modelId="{A950834A-8DD1-41F1-B01A-A3E68A54A43B}" type="presOf" srcId="{539BC9D2-8BD1-4E80-8C55-8AEEF1709421}" destId="{6E98A1FA-2772-44B6-A908-CA5A477B1070}" srcOrd="0" destOrd="1" presId="urn:microsoft.com/office/officeart/2005/8/layout/vList2"/>
    <dgm:cxn modelId="{BDD4F0AD-D9E6-4169-A325-703F0FBF3D1B}" srcId="{EA32D05F-3F59-4695-8C10-69BA04DA72ED}" destId="{357CBBF0-DF61-4249-B71F-84446B6F7507}" srcOrd="0" destOrd="0" parTransId="{30C76407-C4D5-4674-A0E4-C83D744CCB18}" sibTransId="{BC5A73B7-5246-4175-BB40-DA50F61AEEE3}"/>
    <dgm:cxn modelId="{5855962D-27D1-4201-9F52-CD2DF077A4BD}" srcId="{357CBBF0-DF61-4249-B71F-84446B6F7507}" destId="{BC260959-47CF-4314-AD1B-93D99325DA4F}" srcOrd="0" destOrd="0" parTransId="{CE709193-F2F6-404A-BBA6-2DF49DE0CB3E}" sibTransId="{A55A1B9E-3080-4B50-B20B-491C9E42892C}"/>
    <dgm:cxn modelId="{71A4C2ED-5E15-4A41-B3F4-21E80D57DE8C}" type="presOf" srcId="{EA32D05F-3F59-4695-8C10-69BA04DA72ED}" destId="{4E8A47C2-5F79-4BEE-A4E0-EF6D27DF2E55}" srcOrd="0" destOrd="0" presId="urn:microsoft.com/office/officeart/2005/8/layout/vList2"/>
    <dgm:cxn modelId="{04ACCAB2-9EDE-415B-B4A2-2BE971A24E2D}" srcId="{FCB157AA-86FD-4DF9-A932-B2E14D908F8F}" destId="{843B94C7-B7FC-4D06-A213-48CC1DFD1CC2}" srcOrd="0" destOrd="0" parTransId="{66E038FF-B8EF-4C73-ADB1-C33D1FAB7813}" sibTransId="{74683B66-0F9A-46CF-88D6-79971ACB194D}"/>
    <dgm:cxn modelId="{96EC9B93-BA9D-4C60-9273-2EA125AC2A83}" type="presOf" srcId="{357CBBF0-DF61-4249-B71F-84446B6F7507}" destId="{C0A5B857-ECA0-4A1C-BD5E-699141246A4B}" srcOrd="0" destOrd="0" presId="urn:microsoft.com/office/officeart/2005/8/layout/vList2"/>
    <dgm:cxn modelId="{3DC57BA6-1419-4FA7-9AD6-749AA49B45A2}" type="presParOf" srcId="{4E8A47C2-5F79-4BEE-A4E0-EF6D27DF2E55}" destId="{C0A5B857-ECA0-4A1C-BD5E-699141246A4B}" srcOrd="0" destOrd="0" presId="urn:microsoft.com/office/officeart/2005/8/layout/vList2"/>
    <dgm:cxn modelId="{AD11644F-8BFB-4F77-BA43-3FAB31249447}" type="presParOf" srcId="{4E8A47C2-5F79-4BEE-A4E0-EF6D27DF2E55}" destId="{6E98A1FA-2772-44B6-A908-CA5A477B1070}" srcOrd="1" destOrd="0" presId="urn:microsoft.com/office/officeart/2005/8/layout/vList2"/>
    <dgm:cxn modelId="{D06E65C8-28B7-4C78-9E91-2F4066F0C3F3}" type="presParOf" srcId="{4E8A47C2-5F79-4BEE-A4E0-EF6D27DF2E55}" destId="{EEE78E95-3926-45EA-B49B-BDFF059E114B}" srcOrd="2" destOrd="0" presId="urn:microsoft.com/office/officeart/2005/8/layout/vList2"/>
    <dgm:cxn modelId="{D1843766-8E49-42F3-B63F-51C5F2151EDB}" type="presParOf" srcId="{4E8A47C2-5F79-4BEE-A4E0-EF6D27DF2E55}" destId="{C99F3BCF-6AF7-4C0F-9CD6-1E9F28C74D5F}" srcOrd="3" destOrd="0" presId="urn:microsoft.com/office/officeart/2005/8/layout/vList2"/>
    <dgm:cxn modelId="{23B91DC3-41C4-4F29-8306-75BB4657FC02}" type="presParOf" srcId="{4E8A47C2-5F79-4BEE-A4E0-EF6D27DF2E55}" destId="{5EC8DAD5-2324-46AC-B0CE-811B52F0EF99}" srcOrd="4" destOrd="0" presId="urn:microsoft.com/office/officeart/2005/8/layout/vList2"/>
    <dgm:cxn modelId="{855722CE-C255-4934-90EE-5A1476C61BEF}" type="presParOf" srcId="{4E8A47C2-5F79-4BEE-A4E0-EF6D27DF2E55}" destId="{DC6676A3-1FC0-41F5-9D7E-C436DF9170BF}" srcOrd="5" destOrd="0" presId="urn:microsoft.com/office/officeart/2005/8/layout/vList2"/>
    <dgm:cxn modelId="{6DA6A260-C146-1C42-8275-ECF914A3AA81}" type="presParOf" srcId="{4E8A47C2-5F79-4BEE-A4E0-EF6D27DF2E55}" destId="{B4D54B3C-DECF-844C-9955-340CB894FA1A}" srcOrd="6" destOrd="0" presId="urn:microsoft.com/office/officeart/2005/8/layout/vList2"/>
    <dgm:cxn modelId="{26A9B157-8E86-E04E-83B3-D4EFAC8C80A8}" type="presParOf" srcId="{4E8A47C2-5F79-4BEE-A4E0-EF6D27DF2E55}" destId="{A5814BB5-4BC5-944A-AF43-DC8BB237AEA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ykse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63E5F-DF2E-5845-AB3C-35049937B21F}" type="datetimeFigureOut">
              <a:rPr lang="fi-FI" smtClean="0"/>
              <a:pPr/>
              <a:t>14.5.2014</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49C3D-685A-A648-9F02-98719B24A321}" type="slidenum">
              <a:rPr lang="fi-FI" smtClean="0"/>
              <a:pPr/>
              <a:t>‹#›</a:t>
            </a:fld>
            <a:endParaRPr lang="fi-FI"/>
          </a:p>
        </p:txBody>
      </p:sp>
    </p:spTree>
    <p:extLst>
      <p:ext uri="{BB962C8B-B14F-4D97-AF65-F5344CB8AC3E}">
        <p14:creationId xmlns:p14="http://schemas.microsoft.com/office/powerpoint/2010/main" val="2645985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200" kern="1200" dirty="0" smtClean="0">
                <a:solidFill>
                  <a:schemeClr val="tx1"/>
                </a:solidFill>
                <a:latin typeface="+mn-lt"/>
                <a:ea typeface="+mn-ea"/>
                <a:cs typeface="+mn-cs"/>
              </a:rPr>
              <a:t>Biotalous on talouden seuraava aalto, joka tuottaa talouskasvua ja hyvinvointia. </a:t>
            </a:r>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2</a:t>
            </a:fld>
            <a:endParaRPr lang="fi-FI"/>
          </a:p>
        </p:txBody>
      </p:sp>
    </p:spTree>
    <p:extLst>
      <p:ext uri="{BB962C8B-B14F-4D97-AF65-F5344CB8AC3E}">
        <p14:creationId xmlns:p14="http://schemas.microsoft.com/office/powerpoint/2010/main" val="306373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11</a:t>
            </a:fld>
            <a:endParaRPr lang="fi-FI"/>
          </a:p>
        </p:txBody>
      </p:sp>
    </p:spTree>
    <p:extLst>
      <p:ext uri="{BB962C8B-B14F-4D97-AF65-F5344CB8AC3E}">
        <p14:creationId xmlns:p14="http://schemas.microsoft.com/office/powerpoint/2010/main" val="323208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dirty="0" smtClean="0"/>
              <a:t>Suomella on toukokuussa</a:t>
            </a:r>
            <a:r>
              <a:rPr lang="fi-FI" baseline="0" dirty="0" smtClean="0"/>
              <a:t> 2014 julkistettu Valtioneuvoston vahvistama biotalousstrategia. Valtioneuvosto on määritellyt biotalouden yhdeksi kolmesta Suomen kasvun kärjestä.</a:t>
            </a:r>
            <a:endParaRPr lang="fi-FI" dirty="0" smtClean="0"/>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16</a:t>
            </a:fld>
            <a:endParaRPr lang="fi-FI"/>
          </a:p>
        </p:txBody>
      </p:sp>
    </p:spTree>
    <p:extLst>
      <p:ext uri="{BB962C8B-B14F-4D97-AF65-F5344CB8AC3E}">
        <p14:creationId xmlns:p14="http://schemas.microsoft.com/office/powerpoint/2010/main" val="400805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dirty="0" smtClean="0"/>
              <a:t>Biotaloudessa tarkastellaan kokonaisia arvoketjuja raaka-aineista kuluttajatuotteisiin ja palveluihin saakka ja huolehditaan siitä, että arvoketjut</a:t>
            </a:r>
            <a:r>
              <a:rPr lang="fi-FI" baseline="0" dirty="0" smtClean="0"/>
              <a:t> toimivat kestävän kehityksen periaatteiden mukaisesti.</a:t>
            </a:r>
            <a:endParaRPr lang="fi-FI" dirty="0" smtClean="0"/>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17</a:t>
            </a:fld>
            <a:endParaRPr lang="fi-FI"/>
          </a:p>
        </p:txBody>
      </p:sp>
    </p:spTree>
    <p:extLst>
      <p:ext uri="{BB962C8B-B14F-4D97-AF65-F5344CB8AC3E}">
        <p14:creationId xmlns:p14="http://schemas.microsoft.com/office/powerpoint/2010/main" val="372784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b="0" kern="1200" dirty="0" smtClean="0">
                <a:solidFill>
                  <a:schemeClr val="tx1"/>
                </a:solidFill>
                <a:latin typeface="+mn-lt"/>
                <a:ea typeface="+mn-ea"/>
                <a:cs typeface="+mn-cs"/>
              </a:rPr>
              <a:t>Onko teillä pulma, jonka haluatte ratkaista kestävin biotalouden keinoin? Kannattaa kysyä suomalaisilta. </a:t>
            </a: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18</a:t>
            </a:fld>
            <a:endParaRPr lang="fi-FI"/>
          </a:p>
        </p:txBody>
      </p:sp>
    </p:spTree>
    <p:extLst>
      <p:ext uri="{BB962C8B-B14F-4D97-AF65-F5344CB8AC3E}">
        <p14:creationId xmlns:p14="http://schemas.microsoft.com/office/powerpoint/2010/main" val="57421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200" kern="1200" dirty="0" smtClean="0">
                <a:solidFill>
                  <a:schemeClr val="tx1"/>
                </a:solidFill>
                <a:latin typeface="+mn-lt"/>
                <a:ea typeface="+mn-ea"/>
                <a:cs typeface="+mn-cs"/>
              </a:rPr>
              <a:t>Vuonna 2030 maailmassa tarvitaan tarvitaan 50 prosenttia nykyistä enemmän ruokaa,  45 prosenttia enemmän energiaa ja 30 prosenttia enemmän vettä.</a:t>
            </a:r>
            <a:r>
              <a:rPr lang="fi-FI" dirty="0" smtClean="0"/>
              <a:t> </a:t>
            </a:r>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3</a:t>
            </a:fld>
            <a:endParaRPr lang="fi-FI"/>
          </a:p>
        </p:txBody>
      </p:sp>
    </p:spTree>
    <p:extLst>
      <p:ext uri="{BB962C8B-B14F-4D97-AF65-F5344CB8AC3E}">
        <p14:creationId xmlns:p14="http://schemas.microsoft.com/office/powerpoint/2010/main" val="219915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200" kern="1200" dirty="0" smtClean="0">
                <a:solidFill>
                  <a:schemeClr val="tx1"/>
                </a:solidFill>
                <a:latin typeface="+mn-lt"/>
                <a:ea typeface="+mn-ea"/>
                <a:cs typeface="+mn-cs"/>
              </a:rPr>
              <a:t>Biotaloudella tarkoitetaan taloutta, joka käyttää biologisia luonnonvaroja ravinnon, tuotteiden, energian ja palveluiden tuottamiseen. Biotalous pyrkii vähentämään riippuvuutta fossiilisesta energiasta, ehkäisemään ekosysteemien köyhtymistä sekä edistämään talouskehitystä ja luomaan uusia työpaikkoja kestävän kehityksen periaatteiden mukaisesti. </a:t>
            </a:r>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4</a:t>
            </a:fld>
            <a:endParaRPr lang="fi-FI"/>
          </a:p>
        </p:txBody>
      </p:sp>
    </p:spTree>
    <p:extLst>
      <p:ext uri="{BB962C8B-B14F-4D97-AF65-F5344CB8AC3E}">
        <p14:creationId xmlns:p14="http://schemas.microsoft.com/office/powerpoint/2010/main" val="130427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latin typeface="+mn-lt"/>
                <a:ea typeface="+mn-ea"/>
                <a:cs typeface="+mn-cs"/>
              </a:rPr>
              <a:t>Suomi on jo nyt biotalouden suurvalta – erityisesti metsään perustuvissa ratkaisuissa, bioenergiassa ja hyvinvointiratkaisuissa.</a:t>
            </a:r>
            <a:r>
              <a:rPr lang="fi-FI" dirty="0" smtClean="0"/>
              <a:t> </a:t>
            </a:r>
            <a:r>
              <a:rPr lang="fi-FI" sz="1200" kern="1200" dirty="0" smtClean="0">
                <a:solidFill>
                  <a:schemeClr val="tx1"/>
                </a:solidFill>
                <a:latin typeface="+mn-lt"/>
                <a:ea typeface="+mn-ea"/>
                <a:cs typeface="+mn-cs"/>
              </a:rPr>
              <a:t>Me olemme kehittäneet osaamista, teknologioita ja ratkaisuja, joita ei muualta löydy. Tuotamme jo nyt metsästä puutuotteiden ja paperin lisäksi mm. kangaskuituja, lääkkeitä, kemikaaleja, muovimateriaaleja ja kosmetiikkaa, älypakkauksia ja bioöljyä. </a:t>
            </a: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5</a:t>
            </a:fld>
            <a:endParaRPr lang="fi-FI"/>
          </a:p>
        </p:txBody>
      </p:sp>
    </p:spTree>
    <p:extLst>
      <p:ext uri="{BB962C8B-B14F-4D97-AF65-F5344CB8AC3E}">
        <p14:creationId xmlns:p14="http://schemas.microsoft.com/office/powerpoint/2010/main" val="268355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latin typeface="+mn-lt"/>
                <a:ea typeface="+mn-ea"/>
                <a:cs typeface="+mn-cs"/>
              </a:rPr>
              <a:t>Suomen nousu maailman rikkaimpien ja hyvinvoivimpien valtioiden joukkoon perustuu uusiutuvan luonnonvaran hyödyntämisen osaamiseen – vihreään kultaan. Meille metsä ja puhdas luonto ovat nyt ja ovat aina olleet todellinen olemassaolon edellytys. Suomen metsäbiotaloudessa kestävyyden osaaminen on huippuluokkaa. Maapinta-alastamme 80 prosenttia on metsää, jota osataan hoitaa niin hyvin, että vuosittain puuta kasvaa huomattavasti enemmän kuin mitä sitä tällä hetkellä hyödynnetään. Puu on uusiutuva ja täysin kierrätettävä raaka-aine.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6</a:t>
            </a:fld>
            <a:endParaRPr lang="fi-FI"/>
          </a:p>
        </p:txBody>
      </p:sp>
    </p:spTree>
    <p:extLst>
      <p:ext uri="{BB962C8B-B14F-4D97-AF65-F5344CB8AC3E}">
        <p14:creationId xmlns:p14="http://schemas.microsoft.com/office/powerpoint/2010/main" val="327766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200" b="0" kern="1200" dirty="0" smtClean="0">
                <a:solidFill>
                  <a:schemeClr val="tx1"/>
                </a:solidFill>
                <a:latin typeface="+mn-lt"/>
                <a:ea typeface="+mn-ea"/>
                <a:cs typeface="+mn-cs"/>
              </a:rPr>
              <a:t>Metsäalan lisäksi Suomessa on vahva teknologian, rakentamisen, energian, kemian ja terveystieteiden osaaminen. Näiden alojen innovaatiot, yhteistyö ja teknologioiden yhdistäminen tekevät Suomesta todellisen biotalouden edelläkävijän. </a:t>
            </a:r>
            <a:endParaRPr lang="fi-FI" b="0" dirty="0" smtClean="0"/>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7</a:t>
            </a:fld>
            <a:endParaRPr lang="fi-FI"/>
          </a:p>
        </p:txBody>
      </p:sp>
    </p:spTree>
    <p:extLst>
      <p:ext uri="{BB962C8B-B14F-4D97-AF65-F5344CB8AC3E}">
        <p14:creationId xmlns:p14="http://schemas.microsoft.com/office/powerpoint/2010/main" val="158199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8</a:t>
            </a:fld>
            <a:endParaRPr lang="fi-FI"/>
          </a:p>
        </p:txBody>
      </p:sp>
    </p:spTree>
    <p:extLst>
      <p:ext uri="{BB962C8B-B14F-4D97-AF65-F5344CB8AC3E}">
        <p14:creationId xmlns:p14="http://schemas.microsoft.com/office/powerpoint/2010/main" val="268002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9</a:t>
            </a:fld>
            <a:endParaRPr lang="fi-FI"/>
          </a:p>
        </p:txBody>
      </p:sp>
    </p:spTree>
    <p:extLst>
      <p:ext uri="{BB962C8B-B14F-4D97-AF65-F5344CB8AC3E}">
        <p14:creationId xmlns:p14="http://schemas.microsoft.com/office/powerpoint/2010/main" val="220022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10</a:t>
            </a:fld>
            <a:endParaRPr lang="fi-FI"/>
          </a:p>
        </p:txBody>
      </p:sp>
    </p:spTree>
    <p:extLst>
      <p:ext uri="{BB962C8B-B14F-4D97-AF65-F5344CB8AC3E}">
        <p14:creationId xmlns:p14="http://schemas.microsoft.com/office/powerpoint/2010/main" val="3291690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Kuva 6" descr="kans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ctrTitle"/>
          </p:nvPr>
        </p:nvSpPr>
        <p:spPr>
          <a:xfrm>
            <a:off x="1934574" y="3022374"/>
            <a:ext cx="5279467" cy="758371"/>
          </a:xfrm>
        </p:spPr>
        <p:txBody>
          <a:bodyPr anchor="t" anchorCtr="0"/>
          <a:lstStyle/>
          <a:p>
            <a:r>
              <a:rPr lang="fi-FI"/>
              <a:t>Muokkaa perustyylejä</a:t>
            </a:r>
          </a:p>
        </p:txBody>
      </p:sp>
      <p:sp>
        <p:nvSpPr>
          <p:cNvPr id="3" name="Alaotsikko 2"/>
          <p:cNvSpPr>
            <a:spLocks noGrp="1"/>
          </p:cNvSpPr>
          <p:nvPr>
            <p:ph type="subTitle" idx="1"/>
          </p:nvPr>
        </p:nvSpPr>
        <p:spPr>
          <a:xfrm>
            <a:off x="1934574" y="3799116"/>
            <a:ext cx="52794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8327D6FC-D07F-AE4E-89D8-C09536549168}" type="datetimeFigureOut">
              <a:rPr lang="fi-FI"/>
              <a:pPr/>
              <a:t>14.5.2014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40197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327D6FC-D07F-AE4E-89D8-C09536549168}" type="datetimeFigureOut">
              <a:rPr lang="fi-FI"/>
              <a:pPr/>
              <a:t>14.5.2014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32107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14.5.2014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19329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14.5.2014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144310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14.5.2014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pic>
        <p:nvPicPr>
          <p:cNvPr id="8" name="Kuva 7" descr="pallokuv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617" y="3614058"/>
            <a:ext cx="1976383" cy="3164113"/>
          </a:xfrm>
          <a:prstGeom prst="rect">
            <a:avLst/>
          </a:prstGeom>
        </p:spPr>
      </p:pic>
      <p:sp>
        <p:nvSpPr>
          <p:cNvPr id="10" name="Suorakulmio 9"/>
          <p:cNvSpPr/>
          <p:nvPr userDrawn="1"/>
        </p:nvSpPr>
        <p:spPr>
          <a:xfrm>
            <a:off x="0" y="6778171"/>
            <a:ext cx="9144000" cy="79829"/>
          </a:xfrm>
          <a:prstGeom prst="rect">
            <a:avLst/>
          </a:prstGeom>
          <a:solidFill>
            <a:srgbClr val="8DB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1218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14.5.2014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
        <p:nvSpPr>
          <p:cNvPr id="10" name="Suorakulmio 9"/>
          <p:cNvSpPr/>
          <p:nvPr userDrawn="1"/>
        </p:nvSpPr>
        <p:spPr>
          <a:xfrm>
            <a:off x="0" y="6778171"/>
            <a:ext cx="9144000" cy="79829"/>
          </a:xfrm>
          <a:prstGeom prst="rect">
            <a:avLst/>
          </a:prstGeom>
          <a:solidFill>
            <a:srgbClr val="8DB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8419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8327D6FC-D07F-AE4E-89D8-C09536549168}" type="datetimeFigureOut">
              <a:rPr lang="fi-FI"/>
              <a:pPr/>
              <a:t>14.5.2014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325957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327D6FC-D07F-AE4E-89D8-C09536549168}" type="datetimeFigureOut">
              <a:rPr lang="fi-FI"/>
              <a:pPr/>
              <a:t>14.5.2014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256553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327D6FC-D07F-AE4E-89D8-C09536549168}" type="datetimeFigureOut">
              <a:rPr lang="fi-FI"/>
              <a:pPr/>
              <a:t>14.5.2014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286156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8327D6FC-D07F-AE4E-89D8-C09536549168}" type="datetimeFigureOut">
              <a:rPr lang="fi-FI"/>
              <a:pPr/>
              <a:t>14.5.2014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14508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327D6FC-D07F-AE4E-89D8-C09536549168}" type="datetimeFigureOut">
              <a:rPr lang="fi-FI"/>
              <a:pPr/>
              <a:t>14.5.2014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16491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327D6FC-D07F-AE4E-89D8-C09536549168}" type="datetimeFigureOut">
              <a:rPr lang="fi-FI"/>
              <a:pPr/>
              <a:t>14.5.2014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p14="http://schemas.microsoft.com/office/powerpoint/2010/main" val="9044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7D6FC-D07F-AE4E-89D8-C09536549168}" type="datetimeFigureOut">
              <a:rPr lang="fi-FI"/>
              <a:pPr/>
              <a:t>14.5.2014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5D5D-8A19-C544-84B9-320B34DC2622}" type="slidenum">
              <a:rPr/>
              <a:pPr/>
              <a:t>‹#›</a:t>
            </a:fld>
            <a:endParaRPr lang="fi-FI"/>
          </a:p>
        </p:txBody>
      </p:sp>
    </p:spTree>
    <p:extLst>
      <p:ext uri="{BB962C8B-B14F-4D97-AF65-F5344CB8AC3E}">
        <p14:creationId xmlns:p14="http://schemas.microsoft.com/office/powerpoint/2010/main" val="285582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ctr"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biotalous.fi"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934574" y="2678514"/>
            <a:ext cx="5279467" cy="758371"/>
          </a:xfrm>
        </p:spPr>
        <p:txBody>
          <a:bodyPr>
            <a:normAutofit fontScale="90000"/>
          </a:bodyPr>
          <a:lstStyle/>
          <a:p>
            <a:pPr lvl="0"/>
            <a:r>
              <a:rPr lang="fi-FI" b="1" dirty="0" smtClean="0">
                <a:latin typeface="+mj-lt"/>
                <a:ea typeface="+mj-ea"/>
                <a:cs typeface="+mj-cs"/>
              </a:rPr>
              <a:t>Kestävää kasvua biotaloudesta </a:t>
            </a:r>
            <a:br>
              <a:rPr lang="fi-FI" b="1" dirty="0" smtClean="0">
                <a:latin typeface="+mj-lt"/>
                <a:ea typeface="+mj-ea"/>
                <a:cs typeface="+mj-cs"/>
              </a:rPr>
            </a:br>
            <a:endParaRPr lang="fi-FI" dirty="0"/>
          </a:p>
        </p:txBody>
      </p:sp>
      <p:sp>
        <p:nvSpPr>
          <p:cNvPr id="3" name="Alaotsikko 2"/>
          <p:cNvSpPr>
            <a:spLocks noGrp="1"/>
          </p:cNvSpPr>
          <p:nvPr>
            <p:ph type="subTitle" idx="1"/>
          </p:nvPr>
        </p:nvSpPr>
        <p:spPr/>
        <p:txBody>
          <a:bodyPr/>
          <a:lstStyle/>
          <a:p>
            <a:r>
              <a:rPr lang="fi-FI" sz="1400" dirty="0" smtClean="0"/>
              <a:t>Metsäbiotalouden näkökulma</a:t>
            </a:r>
          </a:p>
          <a:p>
            <a:endParaRPr lang="fi-FI" dirty="0" smtClean="0"/>
          </a:p>
          <a:p>
            <a:endParaRPr lang="fi-FI" dirty="0" smtClean="0"/>
          </a:p>
          <a:p>
            <a:r>
              <a:rPr lang="fi-FI" sz="1400" dirty="0" err="1" smtClean="0"/>
              <a:t>www.biotalous.fi</a:t>
            </a:r>
            <a:endParaRPr lang="fi-FI" sz="1400" dirty="0"/>
          </a:p>
        </p:txBody>
      </p:sp>
      <p:pic>
        <p:nvPicPr>
          <p:cNvPr id="4" name="Kuva 3" descr="BIOTALOUS_tu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205" y="1094983"/>
            <a:ext cx="3565720" cy="903919"/>
          </a:xfrm>
          <a:prstGeom prst="rect">
            <a:avLst/>
          </a:prstGeom>
        </p:spPr>
      </p:pic>
    </p:spTree>
    <p:extLst>
      <p:ext uri="{BB962C8B-B14F-4D97-AF65-F5344CB8AC3E}">
        <p14:creationId xmlns:p14="http://schemas.microsoft.com/office/powerpoint/2010/main" val="38390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3"/>
          <p:cNvGraphicFramePr>
            <a:graphicFrameLocks/>
          </p:cNvGraphicFramePr>
          <p:nvPr>
            <p:extLst>
              <p:ext uri="{D42A27DB-BD31-4B8C-83A1-F6EECF244321}">
                <p14:modId xmlns:p14="http://schemas.microsoft.com/office/powerpoint/2010/main" val="1476174306"/>
              </p:ext>
            </p:extLst>
          </p:nvPr>
        </p:nvGraphicFramePr>
        <p:xfrm>
          <a:off x="-191032" y="1340768"/>
          <a:ext cx="822960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p:cNvSpPr>
            <a:spLocks noGrp="1"/>
          </p:cNvSpPr>
          <p:nvPr>
            <p:ph type="title"/>
          </p:nvPr>
        </p:nvSpPr>
        <p:spPr>
          <a:xfrm>
            <a:off x="457200" y="274638"/>
            <a:ext cx="8428008" cy="1143000"/>
          </a:xfrm>
        </p:spPr>
        <p:txBody>
          <a:bodyPr>
            <a:normAutofit fontScale="90000"/>
          </a:bodyPr>
          <a:lstStyle/>
          <a:p>
            <a:r>
              <a:rPr lang="fi-FI" dirty="0" smtClean="0"/>
              <a:t>Biotalouden kemiaa</a:t>
            </a:r>
            <a:br>
              <a:rPr lang="fi-FI" dirty="0" smtClean="0"/>
            </a:br>
            <a:endParaRPr lang="fi-FI" dirty="0"/>
          </a:p>
        </p:txBody>
      </p:sp>
      <p:sp>
        <p:nvSpPr>
          <p:cNvPr id="8" name="Tekstikehys 7"/>
          <p:cNvSpPr txBox="1"/>
          <p:nvPr/>
        </p:nvSpPr>
        <p:spPr>
          <a:xfrm>
            <a:off x="560690" y="1071880"/>
            <a:ext cx="4944532" cy="369332"/>
          </a:xfrm>
          <a:prstGeom prst="rect">
            <a:avLst/>
          </a:prstGeom>
          <a:noFill/>
        </p:spPr>
        <p:txBody>
          <a:bodyPr wrap="square" rtlCol="0">
            <a:spAutoFit/>
          </a:bodyPr>
          <a:lstStyle/>
          <a:p>
            <a:r>
              <a:rPr lang="fi-FI" b="1" dirty="0" smtClean="0">
                <a:solidFill>
                  <a:srgbClr val="E03A3E"/>
                </a:solidFill>
              </a:rPr>
              <a:t>Kuluttajaa lähellä olevia esimerkkejä:</a:t>
            </a:r>
            <a:endParaRPr lang="fi-FI" b="1" dirty="0">
              <a:solidFill>
                <a:srgbClr val="E03A3E"/>
              </a:solidFill>
            </a:endParaRPr>
          </a:p>
        </p:txBody>
      </p:sp>
      <p:pic>
        <p:nvPicPr>
          <p:cNvPr id="5" name="Kuva 4" descr="maalau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4694" y="3198041"/>
            <a:ext cx="2195784" cy="2195784"/>
          </a:xfrm>
          <a:prstGeom prst="rect">
            <a:avLst/>
          </a:prstGeom>
        </p:spPr>
      </p:pic>
      <p:pic>
        <p:nvPicPr>
          <p:cNvPr id="4" name="Kuva 3" descr="tankka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2586" y="2340532"/>
            <a:ext cx="1924416" cy="1875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5656023" y="1887969"/>
            <a:ext cx="2538704" cy="2538704"/>
          </a:xfrm>
          <a:prstGeom prst="rect">
            <a:avLst/>
          </a:prstGeom>
        </p:spPr>
      </p:pic>
      <p:sp>
        <p:nvSpPr>
          <p:cNvPr id="2" name="Otsikko 1"/>
          <p:cNvSpPr>
            <a:spLocks noGrp="1"/>
          </p:cNvSpPr>
          <p:nvPr>
            <p:ph type="title"/>
          </p:nvPr>
        </p:nvSpPr>
        <p:spPr/>
        <p:txBody>
          <a:bodyPr/>
          <a:lstStyle/>
          <a:p>
            <a:r>
              <a:rPr lang="fi-FI" dirty="0" smtClean="0"/>
              <a:t>Energiaa biomassoista</a:t>
            </a:r>
            <a:endParaRPr lang="fi-FI" dirty="0"/>
          </a:p>
        </p:txBody>
      </p:sp>
      <p:sp>
        <p:nvSpPr>
          <p:cNvPr id="3" name="Sisällön paikkamerkki 2"/>
          <p:cNvSpPr>
            <a:spLocks noGrp="1"/>
          </p:cNvSpPr>
          <p:nvPr>
            <p:ph idx="1"/>
          </p:nvPr>
        </p:nvSpPr>
        <p:spPr>
          <a:xfrm>
            <a:off x="457200" y="1600200"/>
            <a:ext cx="5469276" cy="4525963"/>
          </a:xfrm>
        </p:spPr>
        <p:txBody>
          <a:bodyPr>
            <a:normAutofit fontScale="92500"/>
          </a:bodyPr>
          <a:lstStyle/>
          <a:p>
            <a:r>
              <a:rPr lang="fi-FI" dirty="0" smtClean="0"/>
              <a:t>Uusiutuvalla energialla korvataan fossiilisia polttoaineita ja hillitään ilmastonmuutosta.</a:t>
            </a:r>
          </a:p>
          <a:p>
            <a:r>
              <a:rPr lang="fi-FI" dirty="0" smtClean="0"/>
              <a:t>Suomi on globaali edelläkävijä sähkön ja lämmön yhteistuotannossa. Tämä mahdollistaa puupohjaisten polttoaineiden laajamittaisen ja energiatehokkaan käytön.</a:t>
            </a:r>
          </a:p>
          <a:p>
            <a:r>
              <a:rPr lang="fi-FI" dirty="0" smtClean="0"/>
              <a:t>Uusi teknologia biomassojen jalostamiseksi </a:t>
            </a:r>
            <a:r>
              <a:rPr lang="fi-FI" dirty="0" err="1" smtClean="0"/>
              <a:t>pyrolyysiöljyksi</a:t>
            </a:r>
            <a:r>
              <a:rPr lang="fi-FI" dirty="0" smtClean="0"/>
              <a:t>, biokaasuksi ja biohiileksi lisää huomattavasti bioenergian </a:t>
            </a:r>
            <a:br>
              <a:rPr lang="fi-FI" dirty="0" smtClean="0"/>
            </a:br>
            <a:r>
              <a:rPr lang="fi-FI" dirty="0" smtClean="0"/>
              <a:t>hyödyntämisen mahdollisuuksia.</a:t>
            </a:r>
          </a:p>
          <a:p>
            <a:r>
              <a:rPr lang="fi-FI" dirty="0" smtClean="0"/>
              <a:t>Suurin osa Suomen uusiutuvasta energiasta tuotetaan puuperäisillä polttoaineilla.</a:t>
            </a:r>
          </a:p>
          <a:p>
            <a:endParaRPr lang="fi-FI"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600" dirty="0" smtClean="0"/>
              <a:t>Uusilla ruokajärjestelmillä ja hajautetuilla ratkaisuilla lisää liikevaihtoa ja vientiä</a:t>
            </a:r>
            <a:r>
              <a:rPr lang="fi-FI" sz="3200" dirty="0" smtClean="0"/>
              <a:t/>
            </a:r>
            <a:br>
              <a:rPr lang="fi-FI" sz="3200" dirty="0" smtClean="0"/>
            </a:br>
            <a:endParaRPr lang="fi-FI" sz="3200" dirty="0"/>
          </a:p>
        </p:txBody>
      </p:sp>
      <p:sp>
        <p:nvSpPr>
          <p:cNvPr id="3" name="Sisällön paikkamerkki 2"/>
          <p:cNvSpPr>
            <a:spLocks noGrp="1"/>
          </p:cNvSpPr>
          <p:nvPr>
            <p:ph idx="1"/>
          </p:nvPr>
        </p:nvSpPr>
        <p:spPr>
          <a:xfrm>
            <a:off x="457200" y="1600200"/>
            <a:ext cx="4995723" cy="4525963"/>
          </a:xfrm>
        </p:spPr>
        <p:txBody>
          <a:bodyPr>
            <a:normAutofit/>
          </a:bodyPr>
          <a:lstStyle/>
          <a:p>
            <a:r>
              <a:rPr lang="fi-FI" sz="1800" dirty="0" smtClean="0"/>
              <a:t>Kemian- ja energiateollisuudessa syntyy uutta liiketoimintaa hyödyntämällä ruokajärjestelmien suljettuja kiertoja, biojalosteista sekä kotieläintuotannon sivuvirtoja ja peltobiomassoja.</a:t>
            </a:r>
          </a:p>
          <a:p>
            <a:r>
              <a:rPr lang="fi-FI" sz="1800" dirty="0" smtClean="0"/>
              <a:t>Hajautetuilla ja alueellisilla toimintamalleilla lisätään lähiruokatuotantoa, alueiden energiaomavaraisuutta ja  elinvoimaisuutta </a:t>
            </a:r>
          </a:p>
          <a:p>
            <a:r>
              <a:rPr lang="fi-FI" sz="1800" dirty="0" smtClean="0"/>
              <a:t>Suomella on korkeatasoista osaamista funktionaalisten elintarvikkeiden kehittämisessä.</a:t>
            </a:r>
          </a:p>
          <a:p>
            <a:r>
              <a:rPr lang="fi-FI" sz="1800" dirty="0" smtClean="0"/>
              <a:t>Uusien kuluttajatrendien mukaiset luonnontuotteet tarjoavat biotaloudelle uusia liiketoimintamahdollisuuksia</a:t>
            </a:r>
            <a:endParaRPr lang="fi-FI" sz="1800" dirty="0"/>
          </a:p>
        </p:txBody>
      </p:sp>
      <p:pic>
        <p:nvPicPr>
          <p:cNvPr id="1026" name="Picture 2" descr="C:\Users\temsunabsi1\AppData\Local\Microsoft\Windows\Temporary Internet Files\Content.Outlook\WO3PX0DX\kuva4.JPG"/>
          <p:cNvPicPr>
            <a:picLocks noChangeAspect="1" noChangeArrowheads="1"/>
          </p:cNvPicPr>
          <p:nvPr/>
        </p:nvPicPr>
        <p:blipFill>
          <a:blip r:embed="rId2"/>
          <a:srcRect/>
          <a:stretch>
            <a:fillRect/>
          </a:stretch>
        </p:blipFill>
        <p:spPr bwMode="auto">
          <a:xfrm>
            <a:off x="5700850" y="1600200"/>
            <a:ext cx="3333730" cy="50102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3"/>
          <p:cNvGraphicFramePr>
            <a:graphicFrameLocks noGrp="1"/>
          </p:cNvGraphicFramePr>
          <p:nvPr>
            <p:ph idx="1"/>
            <p:extLst>
              <p:ext uri="{D42A27DB-BD31-4B8C-83A1-F6EECF244321}">
                <p14:modId xmlns:p14="http://schemas.microsoft.com/office/powerpoint/2010/main" val="2942646580"/>
              </p:ext>
            </p:extLst>
          </p:nvPr>
        </p:nvGraphicFramePr>
        <p:xfrm>
          <a:off x="-116407" y="1595893"/>
          <a:ext cx="8229600" cy="498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tsikko 1"/>
          <p:cNvSpPr>
            <a:spLocks noGrp="1"/>
          </p:cNvSpPr>
          <p:nvPr>
            <p:ph type="title"/>
          </p:nvPr>
        </p:nvSpPr>
        <p:spPr/>
        <p:txBody>
          <a:bodyPr>
            <a:normAutofit fontScale="90000"/>
          </a:bodyPr>
          <a:lstStyle/>
          <a:p>
            <a:r>
              <a:rPr lang="fi-FI" dirty="0" smtClean="0"/>
              <a:t>Puun käyttö rakentamisessa </a:t>
            </a:r>
            <a:br>
              <a:rPr lang="fi-FI" dirty="0" smtClean="0"/>
            </a:br>
            <a:r>
              <a:rPr lang="fi-FI" dirty="0" smtClean="0"/>
              <a:t>lisää hyvinvointia</a:t>
            </a:r>
            <a:endParaRPr lang="fi-FI" dirty="0"/>
          </a:p>
        </p:txBody>
      </p:sp>
      <p:pic>
        <p:nvPicPr>
          <p:cNvPr id="8" name="Kuva 7" descr="haltia_MG-659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3401" y="4407637"/>
            <a:ext cx="2086591" cy="20260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Terveyttä metsästä</a:t>
            </a:r>
            <a:endParaRPr lang="fi-FI" dirty="0"/>
          </a:p>
        </p:txBody>
      </p:sp>
      <p:graphicFrame>
        <p:nvGraphicFramePr>
          <p:cNvPr id="4" name="Sisällön paikkamerkki 3"/>
          <p:cNvGraphicFramePr>
            <a:graphicFrameLocks noGrp="1"/>
          </p:cNvGraphicFramePr>
          <p:nvPr>
            <p:ph idx="1"/>
          </p:nvPr>
        </p:nvGraphicFramePr>
        <p:xfrm>
          <a:off x="457200" y="1222858"/>
          <a:ext cx="65474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Ratkaisukeskeisiä osaajia </a:t>
            </a:r>
            <a:endParaRPr lang="fi-FI" dirty="0"/>
          </a:p>
        </p:txBody>
      </p:sp>
      <p:sp>
        <p:nvSpPr>
          <p:cNvPr id="3" name="Sisällön paikkamerkki 2"/>
          <p:cNvSpPr>
            <a:spLocks noGrp="1"/>
          </p:cNvSpPr>
          <p:nvPr>
            <p:ph idx="1"/>
          </p:nvPr>
        </p:nvSpPr>
        <p:spPr/>
        <p:txBody>
          <a:bodyPr/>
          <a:lstStyle/>
          <a:p>
            <a:pPr lvl="0"/>
            <a:r>
              <a:rPr lang="fi-FI" dirty="0" smtClean="0"/>
              <a:t>Yhteistyöllä ja teknologioita yhdistämällä saadaan aikaan kestäviä, hyvinvointia lisääviä ja ympäristöä säästäviä tuotteita ja palveluja</a:t>
            </a:r>
          </a:p>
          <a:p>
            <a:pPr lvl="0"/>
            <a:r>
              <a:rPr lang="fi-FI" dirty="0" smtClean="0"/>
              <a:t>Suomessa kehitettyjä teknologioita, toimintatapoja ja osaamista voidaan siirtää ja soveltaa globaalisti</a:t>
            </a:r>
          </a:p>
          <a:p>
            <a:pPr lvl="0"/>
            <a:r>
              <a:rPr lang="fi-FI" dirty="0" smtClean="0"/>
              <a:t>Suomessa tuotetuilla biotalouden ratkaisuilla voidaan tarjota kestävää globaalia hyvinvointia</a:t>
            </a:r>
          </a:p>
          <a:p>
            <a:endParaRPr lang="fi-FI" dirty="0"/>
          </a:p>
        </p:txBody>
      </p:sp>
      <p:pic>
        <p:nvPicPr>
          <p:cNvPr id="8" name="Kuva 7"/>
          <p:cNvPicPr>
            <a:picLocks noChangeAspect="1"/>
          </p:cNvPicPr>
          <p:nvPr/>
        </p:nvPicPr>
        <p:blipFill>
          <a:blip r:embed="rId2"/>
          <a:stretch>
            <a:fillRect/>
          </a:stretch>
        </p:blipFill>
        <p:spPr>
          <a:xfrm>
            <a:off x="5835105" y="5065437"/>
            <a:ext cx="1309961" cy="1394173"/>
          </a:xfrm>
          <a:prstGeom prst="rect">
            <a:avLst/>
          </a:prstGeom>
        </p:spPr>
      </p:pic>
      <p:pic>
        <p:nvPicPr>
          <p:cNvPr id="9" name="Kuva 8"/>
          <p:cNvPicPr>
            <a:picLocks noChangeAspect="1"/>
          </p:cNvPicPr>
          <p:nvPr/>
        </p:nvPicPr>
        <p:blipFill>
          <a:blip r:embed="rId3"/>
          <a:stretch>
            <a:fillRect/>
          </a:stretch>
        </p:blipFill>
        <p:spPr>
          <a:xfrm>
            <a:off x="4244726" y="5134294"/>
            <a:ext cx="1590379" cy="1325316"/>
          </a:xfrm>
          <a:prstGeom prst="rect">
            <a:avLst/>
          </a:prstGeom>
        </p:spPr>
      </p:pic>
      <p:pic>
        <p:nvPicPr>
          <p:cNvPr id="10" name="Kuva 9"/>
          <p:cNvPicPr>
            <a:picLocks noChangeAspect="1"/>
          </p:cNvPicPr>
          <p:nvPr/>
        </p:nvPicPr>
        <p:blipFill>
          <a:blip r:embed="rId4"/>
          <a:stretch>
            <a:fillRect/>
          </a:stretch>
        </p:blipFill>
        <p:spPr>
          <a:xfrm>
            <a:off x="3752077" y="5998240"/>
            <a:ext cx="492649" cy="461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Suomen biotalousstrategia</a:t>
            </a:r>
            <a:endParaRPr lang="fi-FI" dirty="0"/>
          </a:p>
        </p:txBody>
      </p:sp>
      <p:sp>
        <p:nvSpPr>
          <p:cNvPr id="4" name="Nuoli oikealle 3"/>
          <p:cNvSpPr/>
          <p:nvPr/>
        </p:nvSpPr>
        <p:spPr>
          <a:xfrm>
            <a:off x="923028" y="1570007"/>
            <a:ext cx="5503654" cy="4218317"/>
          </a:xfrm>
          <a:prstGeom prst="rightArrow">
            <a:avLst>
              <a:gd name="adj1" fmla="val 74949"/>
              <a:gd name="adj2" fmla="val 29141"/>
            </a:avLst>
          </a:prstGeom>
          <a:solidFill>
            <a:srgbClr val="62BB46"/>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5" name="Kaaviokuva 4"/>
          <p:cNvGraphicFramePr/>
          <p:nvPr>
            <p:extLst>
              <p:ext uri="{D42A27DB-BD31-4B8C-83A1-F6EECF244321}">
                <p14:modId xmlns:p14="http://schemas.microsoft.com/office/powerpoint/2010/main" val="1328694717"/>
              </p:ext>
            </p:extLst>
          </p:nvPr>
        </p:nvGraphicFramePr>
        <p:xfrm>
          <a:off x="1544119" y="2587929"/>
          <a:ext cx="3381567" cy="212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yöristetty suorakulmio 5"/>
          <p:cNvSpPr/>
          <p:nvPr/>
        </p:nvSpPr>
        <p:spPr>
          <a:xfrm>
            <a:off x="1026558" y="2475781"/>
            <a:ext cx="465805" cy="237226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i-FI" b="1" dirty="0" smtClean="0">
                <a:solidFill>
                  <a:schemeClr val="tx1"/>
                </a:solidFill>
              </a:rPr>
              <a:t>Strategiset päämäärät</a:t>
            </a:r>
            <a:endParaRPr lang="fi-FI" b="1" dirty="0">
              <a:solidFill>
                <a:schemeClr val="tx1"/>
              </a:solidFill>
            </a:endParaRPr>
          </a:p>
        </p:txBody>
      </p:sp>
      <p:sp>
        <p:nvSpPr>
          <p:cNvPr id="7" name="Pyöristetty suorakulmio 6"/>
          <p:cNvSpPr/>
          <p:nvPr/>
        </p:nvSpPr>
        <p:spPr>
          <a:xfrm>
            <a:off x="4994694" y="2587929"/>
            <a:ext cx="465805" cy="212209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i-FI" sz="1600" b="1" dirty="0" smtClean="0">
                <a:solidFill>
                  <a:schemeClr val="tx1"/>
                </a:solidFill>
              </a:rPr>
              <a:t>Toimeenpano ja seuranta</a:t>
            </a:r>
            <a:endParaRPr lang="fi-FI" sz="1600" b="1" dirty="0">
              <a:solidFill>
                <a:schemeClr val="tx1"/>
              </a:solidFill>
            </a:endParaRPr>
          </a:p>
        </p:txBody>
      </p:sp>
      <p:sp>
        <p:nvSpPr>
          <p:cNvPr id="8" name="Pyöristetty suorakulmio 7"/>
          <p:cNvSpPr/>
          <p:nvPr/>
        </p:nvSpPr>
        <p:spPr>
          <a:xfrm>
            <a:off x="5719328" y="2725947"/>
            <a:ext cx="1613140" cy="1854675"/>
          </a:xfrm>
          <a:prstGeom prst="roundRect">
            <a:avLst/>
          </a:prstGeom>
          <a:solidFill>
            <a:srgbClr val="62BB46"/>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smtClean="0"/>
              <a:t>Biotalouden kestävät ratkaisut ovat Suomen hyvinvoinnin ja kilpailukyvyn perusta </a:t>
            </a:r>
            <a:endParaRPr lang="fi-FI"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
          <p:cNvSpPr>
            <a:spLocks noGrp="1"/>
          </p:cNvSpPr>
          <p:nvPr>
            <p:ph type="title"/>
          </p:nvPr>
        </p:nvSpPr>
        <p:spPr>
          <a:xfrm>
            <a:off x="121155" y="274638"/>
            <a:ext cx="8990058" cy="1143000"/>
          </a:xfrm>
        </p:spPr>
        <p:txBody>
          <a:bodyPr>
            <a:normAutofit/>
          </a:bodyPr>
          <a:lstStyle/>
          <a:p>
            <a:r>
              <a:rPr lang="fi-FI" dirty="0" smtClean="0"/>
              <a:t>Biotalouden arvoketjut</a:t>
            </a:r>
            <a:endParaRPr lang="fi-FI" dirty="0"/>
          </a:p>
        </p:txBody>
      </p:sp>
      <p:graphicFrame>
        <p:nvGraphicFramePr>
          <p:cNvPr id="8" name="Kaaviokuva 7"/>
          <p:cNvGraphicFramePr/>
          <p:nvPr>
            <p:extLst>
              <p:ext uri="{D42A27DB-BD31-4B8C-83A1-F6EECF244321}">
                <p14:modId xmlns:p14="http://schemas.microsoft.com/office/powerpoint/2010/main" val="1245188479"/>
              </p:ext>
            </p:extLst>
          </p:nvPr>
        </p:nvGraphicFramePr>
        <p:xfrm>
          <a:off x="1699879" y="1762585"/>
          <a:ext cx="5487166" cy="277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p:cNvSpPr txBox="1"/>
          <p:nvPr/>
        </p:nvSpPr>
        <p:spPr>
          <a:xfrm>
            <a:off x="1662306" y="2858378"/>
            <a:ext cx="1503711" cy="954107"/>
          </a:xfrm>
          <a:prstGeom prst="rect">
            <a:avLst/>
          </a:prstGeom>
          <a:noFill/>
        </p:spPr>
        <p:txBody>
          <a:bodyPr wrap="square" rtlCol="0">
            <a:spAutoFit/>
          </a:bodyPr>
          <a:lstStyle/>
          <a:p>
            <a:r>
              <a:rPr lang="fi-FI" sz="2800" dirty="0" smtClean="0"/>
              <a:t>Bio-massat</a:t>
            </a:r>
            <a:endParaRPr lang="fi-FI" sz="2800" dirty="0"/>
          </a:p>
        </p:txBody>
      </p:sp>
      <p:sp>
        <p:nvSpPr>
          <p:cNvPr id="12" name="Tekstiruutu 11"/>
          <p:cNvSpPr txBox="1"/>
          <p:nvPr/>
        </p:nvSpPr>
        <p:spPr>
          <a:xfrm>
            <a:off x="6042247" y="2864548"/>
            <a:ext cx="1742132" cy="830997"/>
          </a:xfrm>
          <a:prstGeom prst="rect">
            <a:avLst/>
          </a:prstGeom>
          <a:noFill/>
        </p:spPr>
        <p:txBody>
          <a:bodyPr wrap="square" rtlCol="0">
            <a:spAutoFit/>
          </a:bodyPr>
          <a:lstStyle/>
          <a:p>
            <a:r>
              <a:rPr lang="fi-FI" sz="2400" dirty="0" smtClean="0"/>
              <a:t>Tuotteet</a:t>
            </a:r>
          </a:p>
          <a:p>
            <a:r>
              <a:rPr lang="fi-FI" sz="2400" dirty="0" smtClean="0"/>
              <a:t>Osaaminen</a:t>
            </a:r>
            <a:endParaRPr lang="fi-FI" sz="2400" dirty="0"/>
          </a:p>
        </p:txBody>
      </p:sp>
      <p:sp>
        <p:nvSpPr>
          <p:cNvPr id="7" name="Tekstiruutu 6"/>
          <p:cNvSpPr txBox="1"/>
          <p:nvPr/>
        </p:nvSpPr>
        <p:spPr>
          <a:xfrm>
            <a:off x="1924556" y="5273996"/>
            <a:ext cx="5013665" cy="923330"/>
          </a:xfrm>
          <a:prstGeom prst="rect">
            <a:avLst/>
          </a:prstGeom>
          <a:noFill/>
        </p:spPr>
        <p:txBody>
          <a:bodyPr wrap="square" rtlCol="0">
            <a:spAutoFit/>
          </a:bodyPr>
          <a:lstStyle/>
          <a:p>
            <a:pPr algn="ctr"/>
            <a:r>
              <a:rPr lang="fi-FI" dirty="0">
                <a:solidFill>
                  <a:schemeClr val="tx1">
                    <a:lumMod val="65000"/>
                    <a:lumOff val="35000"/>
                  </a:schemeClr>
                </a:solidFill>
              </a:rPr>
              <a:t>Biotalous hyödyntää puhtaita teknologioita </a:t>
            </a:r>
            <a:r>
              <a:rPr lang="fi-FI" dirty="0" smtClean="0">
                <a:solidFill>
                  <a:schemeClr val="tx1">
                    <a:lumMod val="65000"/>
                    <a:lumOff val="35000"/>
                  </a:schemeClr>
                </a:solidFill>
              </a:rPr>
              <a:t>(</a:t>
            </a:r>
            <a:r>
              <a:rPr lang="fi-FI" dirty="0" err="1">
                <a:solidFill>
                  <a:schemeClr val="tx1">
                    <a:lumMod val="65000"/>
                    <a:lumOff val="35000"/>
                  </a:schemeClr>
                </a:solidFill>
              </a:rPr>
              <a:t>c</a:t>
            </a:r>
            <a:r>
              <a:rPr lang="fi-FI" dirty="0" err="1" smtClean="0">
                <a:solidFill>
                  <a:schemeClr val="tx1">
                    <a:lumMod val="65000"/>
                    <a:lumOff val="35000"/>
                  </a:schemeClr>
                </a:solidFill>
              </a:rPr>
              <a:t>leantech</a:t>
            </a:r>
            <a:r>
              <a:rPr lang="fi-FI" dirty="0">
                <a:solidFill>
                  <a:schemeClr val="tx1">
                    <a:lumMod val="65000"/>
                    <a:lumOff val="35000"/>
                  </a:schemeClr>
                </a:solidFill>
              </a:rPr>
              <a:t>) tuottaessaan </a:t>
            </a:r>
            <a:r>
              <a:rPr lang="fi-FI" dirty="0" smtClean="0">
                <a:solidFill>
                  <a:schemeClr val="tx1">
                    <a:lumMod val="65000"/>
                    <a:lumOff val="35000"/>
                  </a:schemeClr>
                </a:solidFill>
              </a:rPr>
              <a:t>tuotteita </a:t>
            </a:r>
            <a:r>
              <a:rPr lang="fi-FI" dirty="0">
                <a:solidFill>
                  <a:schemeClr val="tx1">
                    <a:lumMod val="65000"/>
                    <a:lumOff val="35000"/>
                  </a:schemeClr>
                </a:solidFill>
              </a:rPr>
              <a:t>ja palveluita </a:t>
            </a:r>
            <a:r>
              <a:rPr lang="fi-FI" dirty="0" smtClean="0">
                <a:solidFill>
                  <a:schemeClr val="tx1">
                    <a:lumMod val="65000"/>
                    <a:lumOff val="35000"/>
                  </a:schemeClr>
                </a:solidFill>
              </a:rPr>
              <a:t>kestävästi. </a:t>
            </a:r>
            <a:endParaRPr lang="fi-FI" dirty="0">
              <a:solidFill>
                <a:schemeClr val="tx1">
                  <a:lumMod val="65000"/>
                  <a:lumOff val="35000"/>
                </a:schemeClr>
              </a:solidFill>
            </a:endParaRPr>
          </a:p>
        </p:txBody>
      </p:sp>
      <p:sp>
        <p:nvSpPr>
          <p:cNvPr id="9" name="Kehänuoli 8"/>
          <p:cNvSpPr/>
          <p:nvPr/>
        </p:nvSpPr>
        <p:spPr>
          <a:xfrm rot="16200000">
            <a:off x="860211" y="1420060"/>
            <a:ext cx="3588233" cy="3707123"/>
          </a:xfrm>
          <a:prstGeom prst="circularArrow">
            <a:avLst>
              <a:gd name="adj1" fmla="val 12500"/>
              <a:gd name="adj2" fmla="val 922439"/>
              <a:gd name="adj3" fmla="val 20457681"/>
              <a:gd name="adj4" fmla="val 10800000"/>
              <a:gd name="adj5" fmla="val 10433"/>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i-FI">
              <a:solidFill>
                <a:schemeClr val="tx1"/>
              </a:solidFill>
            </a:endParaRPr>
          </a:p>
        </p:txBody>
      </p:sp>
      <p:sp>
        <p:nvSpPr>
          <p:cNvPr id="11" name="Kehänuoli 10"/>
          <p:cNvSpPr/>
          <p:nvPr/>
        </p:nvSpPr>
        <p:spPr>
          <a:xfrm rot="5400000">
            <a:off x="4567334" y="1358193"/>
            <a:ext cx="3588233" cy="3707123"/>
          </a:xfrm>
          <a:prstGeom prst="circularArrow">
            <a:avLst>
              <a:gd name="adj1" fmla="val 12500"/>
              <a:gd name="adj2" fmla="val 922439"/>
              <a:gd name="adj3" fmla="val 20457681"/>
              <a:gd name="adj4" fmla="val 10800000"/>
              <a:gd name="adj5" fmla="val 10433"/>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i-FI">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normAutofit fontScale="90000"/>
          </a:bodyPr>
          <a:lstStyle/>
          <a:p>
            <a:r>
              <a:rPr lang="fi-FI" b="1" dirty="0" smtClean="0">
                <a:solidFill>
                  <a:srgbClr val="62BB46"/>
                </a:solidFill>
              </a:rPr>
              <a:t>Kannattaa kysyä suomalaisilta!</a:t>
            </a:r>
            <a:endParaRPr lang="fi-FI" b="1" dirty="0">
              <a:solidFill>
                <a:srgbClr val="62BB46"/>
              </a:solidFill>
            </a:endParaRPr>
          </a:p>
        </p:txBody>
      </p:sp>
      <p:sp>
        <p:nvSpPr>
          <p:cNvPr id="5" name="Alaotsikko 4"/>
          <p:cNvSpPr>
            <a:spLocks noGrp="1"/>
          </p:cNvSpPr>
          <p:nvPr>
            <p:ph type="subTitle" idx="1"/>
          </p:nvPr>
        </p:nvSpPr>
        <p:spPr>
          <a:xfrm>
            <a:off x="1934574" y="4804396"/>
            <a:ext cx="5279467" cy="1039455"/>
          </a:xfrm>
        </p:spPr>
        <p:txBody>
          <a:bodyPr>
            <a:normAutofit fontScale="85000" lnSpcReduction="20000"/>
          </a:bodyPr>
          <a:lstStyle/>
          <a:p>
            <a:r>
              <a:rPr lang="fi-FI" sz="2581" dirty="0" smtClean="0">
                <a:hlinkClick r:id="rId3"/>
              </a:rPr>
              <a:t>www.biotalous.fi</a:t>
            </a:r>
            <a:endParaRPr lang="fi-FI" sz="2581" dirty="0" smtClean="0"/>
          </a:p>
          <a:p>
            <a:endParaRPr lang="fi-FI" dirty="0" smtClean="0"/>
          </a:p>
          <a:p>
            <a:r>
              <a:rPr lang="en-GB" sz="1548" dirty="0" err="1" smtClean="0"/>
              <a:t>Lähde</a:t>
            </a:r>
            <a:r>
              <a:rPr lang="en-GB" sz="1548" dirty="0" smtClean="0"/>
              <a:t>: TEM</a:t>
            </a:r>
            <a:r>
              <a:rPr lang="fi-FI" sz="1548" dirty="0" smtClean="0"/>
              <a:t> </a:t>
            </a:r>
          </a:p>
          <a:p>
            <a:r>
              <a:rPr lang="fi-FI" sz="1548" dirty="0" smtClean="0"/>
              <a:t>Työ- ja elinkeinoministeriö</a:t>
            </a:r>
          </a:p>
          <a:p>
            <a:endParaRPr lang="fi-F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käppy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6223767" cy="3457510"/>
          </a:xfrm>
          <a:prstGeom prst="rect">
            <a:avLst/>
          </a:prstGeom>
        </p:spPr>
      </p:pic>
      <p:sp>
        <p:nvSpPr>
          <p:cNvPr id="15" name="Otsikko 1"/>
          <p:cNvSpPr>
            <a:spLocks noGrp="1"/>
          </p:cNvSpPr>
          <p:nvPr>
            <p:ph type="title"/>
          </p:nvPr>
        </p:nvSpPr>
        <p:spPr/>
        <p:txBody>
          <a:bodyPr>
            <a:normAutofit/>
          </a:bodyPr>
          <a:lstStyle/>
          <a:p>
            <a:r>
              <a:rPr lang="fi-FI" dirty="0"/>
              <a:t>Biotalous on talouden seuraava aalto</a:t>
            </a:r>
            <a:endParaRPr lang="fi-FI"/>
          </a:p>
        </p:txBody>
      </p:sp>
      <p:sp>
        <p:nvSpPr>
          <p:cNvPr id="16" name="Sisällön paikkamerkki 2"/>
          <p:cNvSpPr>
            <a:spLocks noGrp="1"/>
          </p:cNvSpPr>
          <p:nvPr>
            <p:ph idx="1"/>
          </p:nvPr>
        </p:nvSpPr>
        <p:spPr>
          <a:xfrm>
            <a:off x="893676" y="4889294"/>
            <a:ext cx="5104145" cy="1236869"/>
          </a:xfrm>
        </p:spPr>
        <p:txBody>
          <a:bodyPr>
            <a:normAutofit/>
          </a:bodyPr>
          <a:lstStyle/>
          <a:p>
            <a:pPr marL="0" indent="0">
              <a:buNone/>
            </a:pPr>
            <a:r>
              <a:rPr lang="fi-FI" sz="1800" b="1" dirty="0"/>
              <a:t>Biotalous on talouden seuraava aalto,</a:t>
            </a:r>
            <a:r>
              <a:rPr lang="fi-FI" sz="1800" b="1" dirty="0" smtClean="0"/>
              <a:t> joka </a:t>
            </a:r>
            <a:r>
              <a:rPr lang="fi-FI" sz="1800" b="1" dirty="0"/>
              <a:t>tuottaa </a:t>
            </a:r>
            <a:br>
              <a:rPr lang="fi-FI" sz="1800" b="1" dirty="0"/>
            </a:br>
            <a:r>
              <a:rPr lang="fi-FI" sz="1800" b="1" dirty="0"/>
              <a:t>talouskasvua ja hyvinvointia</a:t>
            </a:r>
            <a:r>
              <a:rPr lang="fi-FI" sz="1800" dirty="0" smtClean="0"/>
              <a:t>.</a:t>
            </a:r>
          </a:p>
          <a:p>
            <a:pPr marL="0" indent="0">
              <a:buNone/>
            </a:pPr>
            <a:r>
              <a:rPr lang="fi-FI" sz="1800" dirty="0" smtClean="0"/>
              <a:t>Suomi on biotalouden suurvalta. Meillä on runsaasti </a:t>
            </a:r>
            <a:br>
              <a:rPr lang="fi-FI" sz="1800" dirty="0" smtClean="0"/>
            </a:br>
            <a:r>
              <a:rPr lang="fi-FI" sz="1800" dirty="0" smtClean="0"/>
              <a:t>luonnonvaroja, osaamista ja notkeutta.</a:t>
            </a:r>
          </a:p>
          <a:p>
            <a:pPr marL="0" indent="0">
              <a:buNone/>
            </a:pPr>
            <a:endParaRPr lang="fi-FI" sz="1800" dirty="0"/>
          </a:p>
        </p:txBody>
      </p:sp>
      <p:sp>
        <p:nvSpPr>
          <p:cNvPr id="17" name="Tekstiruutu 16"/>
          <p:cNvSpPr txBox="1"/>
          <p:nvPr/>
        </p:nvSpPr>
        <p:spPr>
          <a:xfrm>
            <a:off x="2024302" y="1670314"/>
            <a:ext cx="954424" cy="430887"/>
          </a:xfrm>
          <a:prstGeom prst="rect">
            <a:avLst/>
          </a:prstGeom>
          <a:noFill/>
        </p:spPr>
        <p:txBody>
          <a:bodyPr wrap="square" rtlCol="0">
            <a:spAutoFit/>
          </a:bodyPr>
          <a:lstStyle/>
          <a:p>
            <a:r>
              <a:rPr lang="fi-FI" sz="1100">
                <a:solidFill>
                  <a:schemeClr val="tx1">
                    <a:lumMod val="65000"/>
                    <a:lumOff val="35000"/>
                  </a:schemeClr>
                </a:solidFill>
              </a:rPr>
              <a:t>BKT ja</a:t>
            </a:r>
            <a:br>
              <a:rPr lang="fi-FI" sz="1100">
                <a:solidFill>
                  <a:schemeClr val="tx1">
                    <a:lumMod val="65000"/>
                    <a:lumOff val="35000"/>
                  </a:schemeClr>
                </a:solidFill>
              </a:rPr>
            </a:br>
            <a:r>
              <a:rPr lang="fi-FI" sz="1100">
                <a:solidFill>
                  <a:schemeClr val="tx1">
                    <a:lumMod val="65000"/>
                    <a:lumOff val="35000"/>
                  </a:schemeClr>
                </a:solidFill>
              </a:rPr>
              <a:t>Hyvinvointi</a:t>
            </a:r>
          </a:p>
        </p:txBody>
      </p:sp>
      <p:sp>
        <p:nvSpPr>
          <p:cNvPr id="18" name="Tekstiruutu 17"/>
          <p:cNvSpPr txBox="1"/>
          <p:nvPr/>
        </p:nvSpPr>
        <p:spPr>
          <a:xfrm>
            <a:off x="2578483" y="4148011"/>
            <a:ext cx="1447031" cy="261610"/>
          </a:xfrm>
          <a:prstGeom prst="rect">
            <a:avLst/>
          </a:prstGeom>
          <a:noFill/>
        </p:spPr>
        <p:txBody>
          <a:bodyPr wrap="square" rtlCol="0">
            <a:spAutoFit/>
          </a:bodyPr>
          <a:lstStyle/>
          <a:p>
            <a:r>
              <a:rPr lang="fi-FI" sz="1100" dirty="0" smtClean="0">
                <a:solidFill>
                  <a:schemeClr val="tx1">
                    <a:lumMod val="65000"/>
                    <a:lumOff val="35000"/>
                  </a:schemeClr>
                </a:solidFill>
              </a:rPr>
              <a:t>Luontaistalous</a:t>
            </a:r>
            <a:endParaRPr lang="fi-FI" sz="1100" dirty="0">
              <a:solidFill>
                <a:schemeClr val="tx1">
                  <a:lumMod val="65000"/>
                  <a:lumOff val="35000"/>
                </a:schemeClr>
              </a:solidFill>
            </a:endParaRPr>
          </a:p>
        </p:txBody>
      </p:sp>
      <p:sp>
        <p:nvSpPr>
          <p:cNvPr id="19" name="Tekstiruutu 18"/>
          <p:cNvSpPr txBox="1"/>
          <p:nvPr/>
        </p:nvSpPr>
        <p:spPr>
          <a:xfrm>
            <a:off x="4025514" y="3731631"/>
            <a:ext cx="1447031" cy="261610"/>
          </a:xfrm>
          <a:prstGeom prst="rect">
            <a:avLst/>
          </a:prstGeom>
          <a:noFill/>
        </p:spPr>
        <p:txBody>
          <a:bodyPr wrap="square" rtlCol="0">
            <a:spAutoFit/>
          </a:bodyPr>
          <a:lstStyle/>
          <a:p>
            <a:r>
              <a:rPr lang="fi-FI" sz="1100">
                <a:solidFill>
                  <a:schemeClr val="tx1">
                    <a:lumMod val="65000"/>
                    <a:lumOff val="35000"/>
                  </a:schemeClr>
                </a:solidFill>
              </a:rPr>
              <a:t>Fossiilitalous</a:t>
            </a:r>
          </a:p>
        </p:txBody>
      </p:sp>
      <p:pic>
        <p:nvPicPr>
          <p:cNvPr id="20" name="Kuva 19" descr="BIOTALOUS_tun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545" y="2670923"/>
            <a:ext cx="2636741" cy="668420"/>
          </a:xfrm>
          <a:prstGeom prst="rect">
            <a:avLst/>
          </a:prstGeom>
        </p:spPr>
      </p:pic>
      <p:sp>
        <p:nvSpPr>
          <p:cNvPr id="21" name="Tekstiruutu 20"/>
          <p:cNvSpPr txBox="1"/>
          <p:nvPr/>
        </p:nvSpPr>
        <p:spPr>
          <a:xfrm>
            <a:off x="2493819" y="4617741"/>
            <a:ext cx="484907" cy="261610"/>
          </a:xfrm>
          <a:prstGeom prst="rect">
            <a:avLst/>
          </a:prstGeom>
          <a:noFill/>
        </p:spPr>
        <p:txBody>
          <a:bodyPr wrap="square" rtlCol="0">
            <a:spAutoFit/>
          </a:bodyPr>
          <a:lstStyle/>
          <a:p>
            <a:r>
              <a:rPr lang="fi-FI" sz="1100" dirty="0">
                <a:solidFill>
                  <a:schemeClr val="tx1">
                    <a:lumMod val="65000"/>
                    <a:lumOff val="35000"/>
                  </a:schemeClr>
                </a:solidFill>
              </a:rPr>
              <a:t>1900</a:t>
            </a:r>
          </a:p>
        </p:txBody>
      </p:sp>
      <p:sp>
        <p:nvSpPr>
          <p:cNvPr id="22" name="Tekstiruutu 21"/>
          <p:cNvSpPr txBox="1"/>
          <p:nvPr/>
        </p:nvSpPr>
        <p:spPr>
          <a:xfrm>
            <a:off x="3783060" y="4613538"/>
            <a:ext cx="484907" cy="261610"/>
          </a:xfrm>
          <a:prstGeom prst="rect">
            <a:avLst/>
          </a:prstGeom>
          <a:noFill/>
        </p:spPr>
        <p:txBody>
          <a:bodyPr wrap="square" rtlCol="0">
            <a:spAutoFit/>
          </a:bodyPr>
          <a:lstStyle/>
          <a:p>
            <a:r>
              <a:rPr lang="fi-FI" sz="1100" dirty="0">
                <a:solidFill>
                  <a:schemeClr val="tx1">
                    <a:lumMod val="65000"/>
                    <a:lumOff val="35000"/>
                  </a:schemeClr>
                </a:solidFill>
              </a:rPr>
              <a:t>2014</a:t>
            </a:r>
          </a:p>
        </p:txBody>
      </p:sp>
      <p:sp>
        <p:nvSpPr>
          <p:cNvPr id="23" name="Tekstiruutu 22"/>
          <p:cNvSpPr txBox="1"/>
          <p:nvPr/>
        </p:nvSpPr>
        <p:spPr>
          <a:xfrm>
            <a:off x="5472545" y="4613538"/>
            <a:ext cx="484907" cy="261610"/>
          </a:xfrm>
          <a:prstGeom prst="rect">
            <a:avLst/>
          </a:prstGeom>
          <a:noFill/>
        </p:spPr>
        <p:txBody>
          <a:bodyPr wrap="square" rtlCol="0">
            <a:spAutoFit/>
          </a:bodyPr>
          <a:lstStyle/>
          <a:p>
            <a:r>
              <a:rPr lang="fi-FI" sz="1100" dirty="0">
                <a:solidFill>
                  <a:schemeClr val="tx1">
                    <a:lumMod val="65000"/>
                    <a:lumOff val="35000"/>
                  </a:schemeClr>
                </a:solidFill>
              </a:rPr>
              <a:t>2030</a:t>
            </a:r>
          </a:p>
        </p:txBody>
      </p:sp>
    </p:spTree>
    <p:extLst>
      <p:ext uri="{BB962C8B-B14F-4D97-AF65-F5344CB8AC3E}">
        <p14:creationId xmlns:p14="http://schemas.microsoft.com/office/powerpoint/2010/main" val="13541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emryyttki1\AppData\Local\Microsoft\Windows\Temporary Internet Files\Content.IE5\ETRJKYE3\MC900438065[1].png"/>
          <p:cNvPicPr>
            <a:picLocks noChangeAspect="1" noChangeArrowheads="1"/>
          </p:cNvPicPr>
          <p:nvPr/>
        </p:nvPicPr>
        <p:blipFill>
          <a:blip r:embed="rId3"/>
          <a:srcRect/>
          <a:stretch>
            <a:fillRect/>
          </a:stretch>
        </p:blipFill>
        <p:spPr bwMode="auto">
          <a:xfrm>
            <a:off x="1984076" y="3118461"/>
            <a:ext cx="2743200" cy="2743200"/>
          </a:xfrm>
          <a:prstGeom prst="rect">
            <a:avLst/>
          </a:prstGeom>
          <a:noFill/>
        </p:spPr>
      </p:pic>
      <p:sp>
        <p:nvSpPr>
          <p:cNvPr id="2" name="Otsikko 1"/>
          <p:cNvSpPr>
            <a:spLocks noGrp="1"/>
          </p:cNvSpPr>
          <p:nvPr>
            <p:ph type="title"/>
          </p:nvPr>
        </p:nvSpPr>
        <p:spPr/>
        <p:txBody>
          <a:bodyPr/>
          <a:lstStyle/>
          <a:p>
            <a:r>
              <a:rPr lang="fi-FI" dirty="0" smtClean="0"/>
              <a:t>Biotalous nousee tarpeesta</a:t>
            </a:r>
            <a:endParaRPr lang="fi-FI" dirty="0"/>
          </a:p>
        </p:txBody>
      </p:sp>
      <p:sp>
        <p:nvSpPr>
          <p:cNvPr id="3" name="Sisällön paikkamerkki 2"/>
          <p:cNvSpPr>
            <a:spLocks noGrp="1"/>
          </p:cNvSpPr>
          <p:nvPr>
            <p:ph idx="1"/>
          </p:nvPr>
        </p:nvSpPr>
        <p:spPr>
          <a:xfrm>
            <a:off x="5072327" y="1699349"/>
            <a:ext cx="3474669" cy="1992744"/>
          </a:xfrm>
        </p:spPr>
        <p:txBody>
          <a:bodyPr>
            <a:normAutofit fontScale="85000" lnSpcReduction="10000"/>
          </a:bodyPr>
          <a:lstStyle/>
          <a:p>
            <a:pPr marL="0" indent="0">
              <a:buNone/>
            </a:pPr>
            <a:r>
              <a:rPr lang="fi-FI" dirty="0" smtClean="0"/>
              <a:t>Uusiutumattomille raaka-aineille on pakko löytää vaihtoehtoja.</a:t>
            </a:r>
          </a:p>
          <a:p>
            <a:pPr marL="0" indent="0">
              <a:buNone/>
            </a:pPr>
            <a:endParaRPr lang="fi-FI" dirty="0" smtClean="0"/>
          </a:p>
          <a:p>
            <a:pPr lvl="0"/>
            <a:r>
              <a:rPr lang="fi-FI" dirty="0" smtClean="0"/>
              <a:t>Ilmastonmuutos</a:t>
            </a:r>
          </a:p>
          <a:p>
            <a:pPr lvl="0"/>
            <a:r>
              <a:rPr lang="fi-FI" dirty="0" smtClean="0"/>
              <a:t>Uusiutumattomien raaka-aineiden niukkuus </a:t>
            </a:r>
            <a:r>
              <a:rPr lang="fi-FI" dirty="0" err="1" smtClean="0"/>
              <a:t>jne</a:t>
            </a:r>
            <a:r>
              <a:rPr lang="fi-FI" dirty="0" smtClean="0"/>
              <a:t>…</a:t>
            </a:r>
          </a:p>
          <a:p>
            <a:endParaRPr lang="fi-FI" dirty="0"/>
          </a:p>
        </p:txBody>
      </p:sp>
      <p:graphicFrame>
        <p:nvGraphicFramePr>
          <p:cNvPr id="4" name="Sisällön paikkamerkki 3"/>
          <p:cNvGraphicFramePr>
            <a:graphicFrameLocks/>
          </p:cNvGraphicFramePr>
          <p:nvPr/>
        </p:nvGraphicFramePr>
        <p:xfrm>
          <a:off x="-711592" y="163896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424" y="228805"/>
            <a:ext cx="8047152" cy="1143000"/>
          </a:xfrm>
          <a:prstGeom prst="rect">
            <a:avLst/>
          </a:prstGeom>
        </p:spPr>
        <p:txBody>
          <a:bodyPr vert="horz" lIns="0" tIns="0" rIns="0" bIns="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sz="40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Biotalous on ratkaisu</a:t>
            </a:r>
            <a:endParaRPr kumimoji="0" lang="fi-FI" sz="4000" b="0"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graphicFrame>
        <p:nvGraphicFramePr>
          <p:cNvPr id="9" name="Kaaviokuva 8"/>
          <p:cNvGraphicFramePr/>
          <p:nvPr>
            <p:extLst>
              <p:ext uri="{D42A27DB-BD31-4B8C-83A1-F6EECF244321}">
                <p14:modId xmlns:p14="http://schemas.microsoft.com/office/powerpoint/2010/main" val="1268465649"/>
              </p:ext>
            </p:extLst>
          </p:nvPr>
        </p:nvGraphicFramePr>
        <p:xfrm>
          <a:off x="457200" y="1171053"/>
          <a:ext cx="7571184" cy="356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Kuva 5"/>
          <p:cNvPicPr>
            <a:picLocks noChangeAspect="1"/>
          </p:cNvPicPr>
          <p:nvPr/>
        </p:nvPicPr>
        <p:blipFill>
          <a:blip r:embed="rId8"/>
          <a:stretch>
            <a:fillRect/>
          </a:stretch>
        </p:blipFill>
        <p:spPr>
          <a:xfrm>
            <a:off x="5835105" y="5065437"/>
            <a:ext cx="1309961" cy="1394173"/>
          </a:xfrm>
          <a:prstGeom prst="rect">
            <a:avLst/>
          </a:prstGeom>
        </p:spPr>
      </p:pic>
      <p:pic>
        <p:nvPicPr>
          <p:cNvPr id="7" name="Kuva 6"/>
          <p:cNvPicPr>
            <a:picLocks noChangeAspect="1"/>
          </p:cNvPicPr>
          <p:nvPr/>
        </p:nvPicPr>
        <p:blipFill>
          <a:blip r:embed="rId9"/>
          <a:stretch>
            <a:fillRect/>
          </a:stretch>
        </p:blipFill>
        <p:spPr>
          <a:xfrm>
            <a:off x="4244726" y="5134294"/>
            <a:ext cx="1590379" cy="1325316"/>
          </a:xfrm>
          <a:prstGeom prst="rect">
            <a:avLst/>
          </a:prstGeom>
        </p:spPr>
      </p:pic>
      <p:pic>
        <p:nvPicPr>
          <p:cNvPr id="8" name="Kuva 7"/>
          <p:cNvPicPr>
            <a:picLocks noChangeAspect="1"/>
          </p:cNvPicPr>
          <p:nvPr/>
        </p:nvPicPr>
        <p:blipFill>
          <a:blip r:embed="rId10"/>
          <a:stretch>
            <a:fillRect/>
          </a:stretch>
        </p:blipFill>
        <p:spPr>
          <a:xfrm>
            <a:off x="3752077" y="5998240"/>
            <a:ext cx="492649" cy="461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3"/>
          <p:cNvGraphicFramePr>
            <a:graphicFrameLocks noGrp="1"/>
          </p:cNvGraphicFramePr>
          <p:nvPr>
            <p:ph idx="1"/>
          </p:nvPr>
        </p:nvGraphicFramePr>
        <p:xfrm>
          <a:off x="-632504" y="1062333"/>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p:cNvSpPr>
            <a:spLocks noGrp="1"/>
          </p:cNvSpPr>
          <p:nvPr>
            <p:ph type="title"/>
          </p:nvPr>
        </p:nvSpPr>
        <p:spPr>
          <a:xfrm>
            <a:off x="457200" y="196488"/>
            <a:ext cx="8229600" cy="1143000"/>
          </a:xfrm>
        </p:spPr>
        <p:txBody>
          <a:bodyPr/>
          <a:lstStyle/>
          <a:p>
            <a:r>
              <a:rPr lang="fi-FI" dirty="0" smtClean="0"/>
              <a:t>Biotalouden merkitys Suomelle</a:t>
            </a:r>
            <a:endParaRPr lang="fi-FI" dirty="0"/>
          </a:p>
        </p:txBody>
      </p:sp>
      <p:graphicFrame>
        <p:nvGraphicFramePr>
          <p:cNvPr id="10" name="Kaaviokuva 9"/>
          <p:cNvGraphicFramePr/>
          <p:nvPr>
            <p:extLst>
              <p:ext uri="{D42A27DB-BD31-4B8C-83A1-F6EECF244321}">
                <p14:modId xmlns:p14="http://schemas.microsoft.com/office/powerpoint/2010/main" val="109803729"/>
              </p:ext>
            </p:extLst>
          </p:nvPr>
        </p:nvGraphicFramePr>
        <p:xfrm>
          <a:off x="5098064" y="1719032"/>
          <a:ext cx="2286513" cy="3735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Metsäbiotalous</a:t>
            </a:r>
            <a:endParaRPr lang="fi-FI" dirty="0"/>
          </a:p>
        </p:txBody>
      </p:sp>
      <p:sp>
        <p:nvSpPr>
          <p:cNvPr id="3" name="Sisällön paikkamerkki 2"/>
          <p:cNvSpPr>
            <a:spLocks noGrp="1"/>
          </p:cNvSpPr>
          <p:nvPr>
            <p:ph idx="1"/>
          </p:nvPr>
        </p:nvSpPr>
        <p:spPr>
          <a:xfrm>
            <a:off x="362314" y="1332901"/>
            <a:ext cx="8229600" cy="2989813"/>
          </a:xfrm>
        </p:spPr>
        <p:txBody>
          <a:bodyPr>
            <a:normAutofit/>
          </a:bodyPr>
          <a:lstStyle/>
          <a:p>
            <a:pPr lvl="0"/>
            <a:r>
              <a:rPr lang="fi-FI" dirty="0"/>
              <a:t>Maapinta-alastamme 80 prosenttia metsää, jota hoidetaan niin, että puuta kasvaa huomattavasti enemmän kuin mitä sitä tällä hetkellä hyödynnetään. </a:t>
            </a:r>
          </a:p>
          <a:p>
            <a:r>
              <a:rPr lang="en-US" dirty="0" err="1"/>
              <a:t>Metsäteollisuus</a:t>
            </a:r>
            <a:r>
              <a:rPr lang="en-US" dirty="0"/>
              <a:t> on </a:t>
            </a:r>
            <a:r>
              <a:rPr lang="en-US" dirty="0" err="1"/>
              <a:t>suomalaisen</a:t>
            </a:r>
            <a:r>
              <a:rPr lang="en-US" dirty="0"/>
              <a:t> </a:t>
            </a:r>
            <a:r>
              <a:rPr lang="en-US" dirty="0" err="1"/>
              <a:t>biotalouden</a:t>
            </a:r>
            <a:r>
              <a:rPr lang="en-US" dirty="0"/>
              <a:t> </a:t>
            </a:r>
            <a:r>
              <a:rPr lang="en-US" dirty="0" err="1"/>
              <a:t>edelläkävijä</a:t>
            </a:r>
            <a:r>
              <a:rPr lang="en-US" dirty="0"/>
              <a:t>. Se </a:t>
            </a:r>
            <a:r>
              <a:rPr lang="en-US" dirty="0" err="1"/>
              <a:t>hyödyntää</a:t>
            </a:r>
            <a:r>
              <a:rPr lang="en-US" dirty="0"/>
              <a:t> </a:t>
            </a:r>
            <a:r>
              <a:rPr lang="en-US" dirty="0" err="1"/>
              <a:t>uusiutuvia</a:t>
            </a:r>
            <a:r>
              <a:rPr lang="en-US" dirty="0"/>
              <a:t> </a:t>
            </a:r>
            <a:r>
              <a:rPr lang="en-US" dirty="0" err="1"/>
              <a:t>luonnonvaroja</a:t>
            </a:r>
            <a:r>
              <a:rPr lang="en-US" dirty="0"/>
              <a:t> </a:t>
            </a:r>
            <a:r>
              <a:rPr lang="en-US" dirty="0" err="1"/>
              <a:t>ja</a:t>
            </a:r>
            <a:r>
              <a:rPr lang="en-US" dirty="0"/>
              <a:t> </a:t>
            </a:r>
            <a:r>
              <a:rPr lang="en-US" dirty="0" err="1"/>
              <a:t>ottaa</a:t>
            </a:r>
            <a:r>
              <a:rPr lang="en-US" dirty="0"/>
              <a:t> </a:t>
            </a:r>
            <a:r>
              <a:rPr lang="en-US" dirty="0" err="1"/>
              <a:t>toiminnassaan</a:t>
            </a:r>
            <a:r>
              <a:rPr lang="en-US" dirty="0"/>
              <a:t> </a:t>
            </a:r>
            <a:r>
              <a:rPr lang="en-US" dirty="0" err="1"/>
              <a:t>huomioon</a:t>
            </a:r>
            <a:r>
              <a:rPr lang="en-US" dirty="0"/>
              <a:t> </a:t>
            </a:r>
            <a:r>
              <a:rPr lang="en-US" dirty="0" err="1"/>
              <a:t>taloudellisen</a:t>
            </a:r>
            <a:r>
              <a:rPr lang="en-US" dirty="0"/>
              <a:t>, </a:t>
            </a:r>
            <a:r>
              <a:rPr lang="en-US" dirty="0" err="1"/>
              <a:t>sosiaalisen</a:t>
            </a:r>
            <a:r>
              <a:rPr lang="en-US" dirty="0"/>
              <a:t> </a:t>
            </a:r>
            <a:r>
              <a:rPr lang="en-US" dirty="0" err="1"/>
              <a:t>ja</a:t>
            </a:r>
            <a:r>
              <a:rPr lang="en-US" dirty="0"/>
              <a:t> </a:t>
            </a:r>
            <a:r>
              <a:rPr lang="en-US" dirty="0" err="1"/>
              <a:t>ekologisen</a:t>
            </a:r>
            <a:r>
              <a:rPr lang="en-US" dirty="0"/>
              <a:t> </a:t>
            </a:r>
            <a:r>
              <a:rPr lang="en-US" dirty="0" err="1"/>
              <a:t>kestävyyden</a:t>
            </a:r>
            <a:r>
              <a:rPr lang="en-US" dirty="0"/>
              <a:t>. </a:t>
            </a:r>
            <a:endParaRPr lang="fi-FI" dirty="0"/>
          </a:p>
          <a:p>
            <a:pPr lvl="0">
              <a:buNone/>
            </a:pPr>
            <a:endParaRPr lang="fi-FI" dirty="0" smtClean="0">
              <a:solidFill>
                <a:schemeClr val="tx1"/>
              </a:solidFill>
            </a:endParaRPr>
          </a:p>
        </p:txBody>
      </p:sp>
      <p:sp>
        <p:nvSpPr>
          <p:cNvPr id="9" name="Purkki 8"/>
          <p:cNvSpPr/>
          <p:nvPr/>
        </p:nvSpPr>
        <p:spPr>
          <a:xfrm>
            <a:off x="1461204" y="4031980"/>
            <a:ext cx="657925" cy="1721435"/>
          </a:xfrm>
          <a:prstGeom prst="can">
            <a:avLst/>
          </a:prstGeom>
          <a:solidFill>
            <a:srgbClr val="62BB46"/>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Purkki 9"/>
          <p:cNvSpPr/>
          <p:nvPr/>
        </p:nvSpPr>
        <p:spPr>
          <a:xfrm>
            <a:off x="3144264" y="4738575"/>
            <a:ext cx="657925" cy="1014840"/>
          </a:xfrm>
          <a:prstGeom prst="can">
            <a:avLst/>
          </a:prstGeom>
          <a:solidFill>
            <a:srgbClr val="62BB46"/>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Tekstiruutu 10"/>
          <p:cNvSpPr txBox="1"/>
          <p:nvPr/>
        </p:nvSpPr>
        <p:spPr>
          <a:xfrm>
            <a:off x="1191627" y="5959987"/>
            <a:ext cx="1570125" cy="523220"/>
          </a:xfrm>
          <a:prstGeom prst="rect">
            <a:avLst/>
          </a:prstGeom>
          <a:noFill/>
        </p:spPr>
        <p:txBody>
          <a:bodyPr wrap="square" rtlCol="0">
            <a:spAutoFit/>
          </a:bodyPr>
          <a:lstStyle/>
          <a:p>
            <a:r>
              <a:rPr lang="fi-FI" sz="1400"/>
              <a:t>Puuston kasvu/v</a:t>
            </a:r>
          </a:p>
          <a:p>
            <a:r>
              <a:rPr lang="fi-FI" sz="1400"/>
              <a:t>n. 100 milj m³</a:t>
            </a:r>
          </a:p>
        </p:txBody>
      </p:sp>
      <p:sp>
        <p:nvSpPr>
          <p:cNvPr id="12" name="Tekstiruutu 11"/>
          <p:cNvSpPr txBox="1"/>
          <p:nvPr/>
        </p:nvSpPr>
        <p:spPr>
          <a:xfrm>
            <a:off x="2844089" y="5959987"/>
            <a:ext cx="2017139" cy="523220"/>
          </a:xfrm>
          <a:prstGeom prst="rect">
            <a:avLst/>
          </a:prstGeom>
          <a:noFill/>
        </p:spPr>
        <p:txBody>
          <a:bodyPr wrap="square" rtlCol="0">
            <a:spAutoFit/>
          </a:bodyPr>
          <a:lstStyle/>
          <a:p>
            <a:r>
              <a:rPr lang="fi-FI" sz="1400" dirty="0" smtClean="0"/>
              <a:t>Puun teollinen käyttö/</a:t>
            </a:r>
            <a:r>
              <a:rPr lang="fi-FI" sz="1400" dirty="0"/>
              <a:t>v</a:t>
            </a:r>
          </a:p>
          <a:p>
            <a:r>
              <a:rPr lang="fi-FI" sz="1400" dirty="0"/>
              <a:t>n.</a:t>
            </a:r>
            <a:r>
              <a:rPr lang="fi-FI" sz="1400" dirty="0" smtClean="0"/>
              <a:t> 55 </a:t>
            </a:r>
            <a:r>
              <a:rPr lang="fi-FI" sz="1400" dirty="0" err="1"/>
              <a:t>milj</a:t>
            </a:r>
            <a:r>
              <a:rPr lang="fi-FI" sz="1400" dirty="0"/>
              <a:t> m³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Biotalouden tulevaisuus tehdään yhteistyöllä</a:t>
            </a:r>
            <a:endParaRPr lang="fi-FI" dirty="0"/>
          </a:p>
        </p:txBody>
      </p:sp>
      <p:sp>
        <p:nvSpPr>
          <p:cNvPr id="3" name="Sisällön paikkamerkki 2"/>
          <p:cNvSpPr>
            <a:spLocks noGrp="1"/>
          </p:cNvSpPr>
          <p:nvPr>
            <p:ph idx="1"/>
          </p:nvPr>
        </p:nvSpPr>
        <p:spPr>
          <a:xfrm>
            <a:off x="457200" y="1600200"/>
            <a:ext cx="4830065" cy="4525963"/>
          </a:xfrm>
        </p:spPr>
        <p:txBody>
          <a:bodyPr>
            <a:normAutofit lnSpcReduction="10000"/>
          </a:bodyPr>
          <a:lstStyle/>
          <a:p>
            <a:pPr lvl="0"/>
            <a:r>
              <a:rPr lang="fi-FI" b="1" dirty="0" smtClean="0">
                <a:solidFill>
                  <a:srgbClr val="62BB46"/>
                </a:solidFill>
              </a:rPr>
              <a:t>Yhteistyö ja teknologioiden yhdistäminen tekevät Suomesta todellisen biotalouden edelläkävijän. </a:t>
            </a:r>
          </a:p>
          <a:p>
            <a:pPr lvl="0"/>
            <a:r>
              <a:rPr lang="fi-FI" dirty="0" smtClean="0"/>
              <a:t>Suomessa on vahva metsäalan, teknologian, rakentamisen, energian, kemian sekä elintarvike- ja terveysalan osaaminen. </a:t>
            </a:r>
          </a:p>
          <a:p>
            <a:pPr lvl="0"/>
            <a:endParaRPr lang="fi-FI" dirty="0" smtClean="0"/>
          </a:p>
          <a:p>
            <a:pPr lvl="0"/>
            <a:r>
              <a:rPr lang="fi-FI" b="1" dirty="0" smtClean="0"/>
              <a:t>Me olemme yhdessä kehittäneet uudenlaista osaamista, teknologioita ja ratkaisuja.</a:t>
            </a:r>
          </a:p>
          <a:p>
            <a:pPr lvl="0"/>
            <a:endParaRPr lang="fi-FI" b="1" dirty="0" smtClean="0"/>
          </a:p>
          <a:p>
            <a:endParaRPr lang="fi-FI" dirty="0"/>
          </a:p>
        </p:txBody>
      </p:sp>
      <p:pic>
        <p:nvPicPr>
          <p:cNvPr id="4" name="Kuva 3" descr="iStock_000015832757_pien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312" y="1710204"/>
            <a:ext cx="3599688" cy="3752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510954" cy="1143000"/>
          </a:xfrm>
        </p:spPr>
        <p:txBody>
          <a:bodyPr>
            <a:normAutofit fontScale="90000"/>
          </a:bodyPr>
          <a:lstStyle/>
          <a:p>
            <a:r>
              <a:rPr lang="fi-FI" dirty="0" smtClean="0"/>
              <a:t>Tulevaisuudessakin puusta on moneksi</a:t>
            </a:r>
            <a:r>
              <a:rPr lang="en-GB" dirty="0" smtClean="0"/>
              <a:t/>
            </a:r>
            <a:br>
              <a:rPr lang="en-GB" dirty="0" smtClean="0"/>
            </a:br>
            <a:endParaRPr lang="fi-FI" dirty="0"/>
          </a:p>
        </p:txBody>
      </p:sp>
      <p:sp>
        <p:nvSpPr>
          <p:cNvPr id="10" name="Tekstikehys 9"/>
          <p:cNvSpPr txBox="1"/>
          <p:nvPr/>
        </p:nvSpPr>
        <p:spPr>
          <a:xfrm>
            <a:off x="1019872" y="1230923"/>
            <a:ext cx="3156438" cy="369332"/>
          </a:xfrm>
          <a:prstGeom prst="rect">
            <a:avLst/>
          </a:prstGeom>
          <a:noFill/>
        </p:spPr>
        <p:txBody>
          <a:bodyPr wrap="square" rtlCol="0">
            <a:spAutoFit/>
          </a:bodyPr>
          <a:lstStyle/>
          <a:p>
            <a:r>
              <a:rPr lang="en-GB" b="1" dirty="0" err="1" smtClean="0">
                <a:solidFill>
                  <a:srgbClr val="E03A3E"/>
                </a:solidFill>
              </a:rPr>
              <a:t>Esimerkkejä</a:t>
            </a:r>
            <a:r>
              <a:rPr lang="en-GB" b="1" dirty="0" smtClean="0">
                <a:solidFill>
                  <a:srgbClr val="E03A3E"/>
                </a:solidFill>
              </a:rPr>
              <a:t> </a:t>
            </a:r>
            <a:r>
              <a:rPr lang="en-GB" b="1" dirty="0" err="1" smtClean="0">
                <a:solidFill>
                  <a:srgbClr val="E03A3E"/>
                </a:solidFill>
              </a:rPr>
              <a:t>tuotteista</a:t>
            </a:r>
            <a:r>
              <a:rPr lang="fi-FI" b="1" dirty="0" smtClean="0">
                <a:solidFill>
                  <a:srgbClr val="E03A3E"/>
                </a:solidFill>
              </a:rPr>
              <a:t>:</a:t>
            </a:r>
            <a:endParaRPr lang="fi-FI" b="1" dirty="0">
              <a:solidFill>
                <a:srgbClr val="E03A3E"/>
              </a:solidFill>
            </a:endParaRPr>
          </a:p>
        </p:txBody>
      </p:sp>
      <p:pic>
        <p:nvPicPr>
          <p:cNvPr id="3" name="Kuva 2" descr="iStock_000011819781_pien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261" y="1921525"/>
            <a:ext cx="2540118" cy="3833696"/>
          </a:xfrm>
          <a:prstGeom prst="rect">
            <a:avLst/>
          </a:prstGeom>
        </p:spPr>
      </p:pic>
      <p:graphicFrame>
        <p:nvGraphicFramePr>
          <p:cNvPr id="17" name="Sisällön paikkamerkki 3"/>
          <p:cNvGraphicFramePr>
            <a:graphicFrameLocks noGrp="1"/>
          </p:cNvGraphicFramePr>
          <p:nvPr>
            <p:ph idx="1"/>
            <p:extLst>
              <p:ext uri="{D42A27DB-BD31-4B8C-83A1-F6EECF244321}">
                <p14:modId xmlns:p14="http://schemas.microsoft.com/office/powerpoint/2010/main" val="2853144877"/>
              </p:ext>
            </p:extLst>
          </p:nvPr>
        </p:nvGraphicFramePr>
        <p:xfrm>
          <a:off x="149557" y="1417638"/>
          <a:ext cx="8229600" cy="5373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Kemia on biotalouden mahdollistaja</a:t>
            </a:r>
            <a:endParaRPr lang="fi-FI" dirty="0"/>
          </a:p>
        </p:txBody>
      </p:sp>
      <p:graphicFrame>
        <p:nvGraphicFramePr>
          <p:cNvPr id="5" name="Sisällön paikkamerkki 3"/>
          <p:cNvGraphicFramePr>
            <a:graphicFrameLocks noGrp="1"/>
          </p:cNvGraphicFramePr>
          <p:nvPr>
            <p:ph idx="1"/>
          </p:nvPr>
        </p:nvGraphicFramePr>
        <p:xfrm>
          <a:off x="750484" y="1419054"/>
          <a:ext cx="737557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Users\temryyttki1\AppData\Local\Microsoft\Windows\Temporary Internet Files\Content.IE5\9CX16A3W\MC900239641[1].wmf"/>
          <p:cNvPicPr>
            <a:picLocks noChangeAspect="1" noChangeArrowheads="1"/>
          </p:cNvPicPr>
          <p:nvPr/>
        </p:nvPicPr>
        <p:blipFill>
          <a:blip r:embed="rId8">
            <a:duotone>
              <a:schemeClr val="bg2">
                <a:shade val="45000"/>
                <a:satMod val="135000"/>
              </a:schemeClr>
              <a:prstClr val="white"/>
            </a:duotone>
          </a:blip>
          <a:srcRect/>
          <a:stretch>
            <a:fillRect/>
          </a:stretch>
        </p:blipFill>
        <p:spPr bwMode="auto">
          <a:xfrm>
            <a:off x="593934" y="1773190"/>
            <a:ext cx="1368152" cy="12810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1057</TotalTime>
  <Words>936</Words>
  <Application>Microsoft Office PowerPoint</Application>
  <PresentationFormat>Näytössä katseltava diaesitys (4:3)</PresentationFormat>
  <Paragraphs>142</Paragraphs>
  <Slides>18</Slides>
  <Notes>13</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18</vt:i4>
      </vt:variant>
    </vt:vector>
  </HeadingPairs>
  <TitlesOfParts>
    <vt:vector size="21" baseType="lpstr">
      <vt:lpstr>Arial</vt:lpstr>
      <vt:lpstr>Calibri</vt:lpstr>
      <vt:lpstr>Office-teema</vt:lpstr>
      <vt:lpstr>Kestävää kasvua biotaloudesta  </vt:lpstr>
      <vt:lpstr>Biotalous on talouden seuraava aalto</vt:lpstr>
      <vt:lpstr>Biotalous nousee tarpeesta</vt:lpstr>
      <vt:lpstr>PowerPoint-esitys</vt:lpstr>
      <vt:lpstr>Biotalouden merkitys Suomelle</vt:lpstr>
      <vt:lpstr>Metsäbiotalous</vt:lpstr>
      <vt:lpstr>Biotalouden tulevaisuus tehdään yhteistyöllä</vt:lpstr>
      <vt:lpstr>Tulevaisuudessakin puusta on moneksi </vt:lpstr>
      <vt:lpstr>Kemia on biotalouden mahdollistaja</vt:lpstr>
      <vt:lpstr>Biotalouden kemiaa </vt:lpstr>
      <vt:lpstr>Energiaa biomassoista</vt:lpstr>
      <vt:lpstr>Uusilla ruokajärjestelmillä ja hajautetuilla ratkaisuilla lisää liikevaihtoa ja vientiä </vt:lpstr>
      <vt:lpstr>Puun käyttö rakentamisessa  lisää hyvinvointia</vt:lpstr>
      <vt:lpstr>Terveyttä metsästä</vt:lpstr>
      <vt:lpstr>Ratkaisukeskeisiä osaajia </vt:lpstr>
      <vt:lpstr>Suomen biotalousstrategia</vt:lpstr>
      <vt:lpstr>Biotalouden arvoketjut</vt:lpstr>
      <vt:lpstr>Kannattaa kysyä suomalaisilta!</vt:lpstr>
    </vt:vector>
  </TitlesOfParts>
  <Company>Petri Koivisto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Petri Koivisto</dc:creator>
  <cp:lastModifiedBy>Ollas Tarja</cp:lastModifiedBy>
  <cp:revision>92</cp:revision>
  <cp:lastPrinted>2014-03-06T11:44:21Z</cp:lastPrinted>
  <dcterms:created xsi:type="dcterms:W3CDTF">2014-05-08T08:38:59Z</dcterms:created>
  <dcterms:modified xsi:type="dcterms:W3CDTF">2014-05-14T10:28:56Z</dcterms:modified>
</cp:coreProperties>
</file>