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74" r:id="rId2"/>
    <p:sldId id="282" r:id="rId3"/>
    <p:sldId id="296" r:id="rId4"/>
    <p:sldId id="294" r:id="rId5"/>
    <p:sldId id="297" r:id="rId6"/>
    <p:sldId id="295" r:id="rId7"/>
    <p:sldId id="292" r:id="rId8"/>
    <p:sldId id="285" r:id="rId9"/>
    <p:sldId id="270" r:id="rId10"/>
    <p:sldId id="298" r:id="rId11"/>
    <p:sldId id="272" r:id="rId12"/>
  </p:sldIdLst>
  <p:sldSz cx="9144000" cy="6858000" type="screen4x3"/>
  <p:notesSz cx="6797675" cy="9926638"/>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BB46"/>
    <a:srgbClr val="E03A3E"/>
    <a:srgbClr val="8DBCD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Normaali tyyli 1 - Korostu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snapToObjects="1" showGuides="1">
      <p:cViewPr>
        <p:scale>
          <a:sx n="118" d="100"/>
          <a:sy n="118" d="100"/>
        </p:scale>
        <p:origin x="-2304" y="-78"/>
      </p:cViewPr>
      <p:guideLst>
        <p:guide orient="horz" pos="1913"/>
        <p:guide/>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1" d="100"/>
          <a:sy n="81" d="100"/>
        </p:scale>
        <p:origin x="-4020" y="-1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DF3A8C-893F-4018-A112-2DFCA12FAED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fi-FI"/>
        </a:p>
      </dgm:t>
    </dgm:pt>
    <dgm:pt modelId="{FD74CEA8-CED4-4544-B013-4688192705A5}">
      <dgm:prSet custT="1"/>
      <dgm:spPr>
        <a:solidFill>
          <a:srgbClr val="62BB46"/>
        </a:solidFill>
      </dgm:spPr>
      <dgm:t>
        <a:bodyPr/>
        <a:lstStyle/>
        <a:p>
          <a:pPr rtl="0"/>
          <a:r>
            <a:rPr lang="fi-FI" sz="1400" dirty="0" err="1" smtClean="0"/>
            <a:t>Chiffre</a:t>
          </a:r>
          <a:r>
            <a:rPr lang="fi-FI" sz="1400" dirty="0" smtClean="0"/>
            <a:t> </a:t>
          </a:r>
          <a:r>
            <a:rPr lang="fi-FI" sz="1400" dirty="0" err="1" smtClean="0"/>
            <a:t>d’affaires</a:t>
          </a:r>
          <a:r>
            <a:rPr lang="fi-FI" sz="1400" dirty="0" smtClean="0"/>
            <a:t/>
          </a:r>
          <a:br>
            <a:rPr lang="fi-FI" sz="1400" dirty="0" smtClean="0"/>
          </a:br>
          <a:r>
            <a:rPr lang="fi-FI" sz="1400" dirty="0" smtClean="0"/>
            <a:t>€60 </a:t>
          </a:r>
          <a:r>
            <a:rPr lang="fi-FI" sz="1400" dirty="0" err="1" smtClean="0"/>
            <a:t>mrd</a:t>
          </a:r>
          <a:r>
            <a:rPr lang="fi-FI" sz="1400" dirty="0" smtClean="0"/>
            <a:t> </a:t>
          </a:r>
          <a:endParaRPr lang="fi-FI" sz="1400" dirty="0"/>
        </a:p>
      </dgm:t>
    </dgm:pt>
    <dgm:pt modelId="{C4BF64FB-1688-4237-B774-B6F267F970A8}" type="parTrans" cxnId="{290CEC8D-CE9B-4F2F-8383-695E2B6020F9}">
      <dgm:prSet/>
      <dgm:spPr>
        <a:ln>
          <a:solidFill>
            <a:srgbClr val="62BB46"/>
          </a:solidFill>
          <a:prstDash val="sysDot"/>
        </a:ln>
      </dgm:spPr>
      <dgm:t>
        <a:bodyPr/>
        <a:lstStyle/>
        <a:p>
          <a:endParaRPr lang="fi-FI"/>
        </a:p>
      </dgm:t>
    </dgm:pt>
    <dgm:pt modelId="{EC933C32-C21F-43CF-9F09-940CDF6BD252}" type="sibTrans" cxnId="{290CEC8D-CE9B-4F2F-8383-695E2B6020F9}">
      <dgm:prSet/>
      <dgm:spPr/>
      <dgm:t>
        <a:bodyPr/>
        <a:lstStyle/>
        <a:p>
          <a:endParaRPr lang="fi-FI"/>
        </a:p>
      </dgm:t>
    </dgm:pt>
    <dgm:pt modelId="{017EA4CB-BB90-4341-8B51-803C6F3D05FA}">
      <dgm:prSet custT="1"/>
      <dgm:spPr>
        <a:solidFill>
          <a:srgbClr val="62BB46"/>
        </a:solidFill>
      </dgm:spPr>
      <dgm:t>
        <a:bodyPr/>
        <a:lstStyle/>
        <a:p>
          <a:pPr rtl="0"/>
          <a:r>
            <a:rPr lang="fi-FI" sz="1400" dirty="0" err="1" smtClean="0"/>
            <a:t>Part</a:t>
          </a:r>
          <a:r>
            <a:rPr lang="fi-FI" sz="1400" dirty="0" smtClean="0"/>
            <a:t> de </a:t>
          </a:r>
          <a:r>
            <a:rPr lang="fi-FI" sz="1400" dirty="0" err="1" smtClean="0"/>
            <a:t>l’emploi</a:t>
          </a:r>
          <a:r>
            <a:rPr lang="fi-FI" sz="1400" dirty="0" smtClean="0"/>
            <a:t/>
          </a:r>
          <a:br>
            <a:rPr lang="fi-FI" sz="1400" dirty="0" smtClean="0"/>
          </a:br>
          <a:r>
            <a:rPr lang="fi-FI" sz="1400" dirty="0" smtClean="0"/>
            <a:t>13%  (300 000 </a:t>
          </a:r>
          <a:r>
            <a:rPr lang="fi-FI" sz="1400" dirty="0" err="1" smtClean="0"/>
            <a:t>emplois</a:t>
          </a:r>
          <a:r>
            <a:rPr lang="fi-FI" sz="1400" dirty="0" smtClean="0"/>
            <a:t>)</a:t>
          </a:r>
          <a:endParaRPr lang="fi-FI" sz="1400" dirty="0"/>
        </a:p>
      </dgm:t>
    </dgm:pt>
    <dgm:pt modelId="{032524A4-4D4B-4C68-B4C3-D03B937CABF5}" type="parTrans" cxnId="{EC0BD027-BEE1-405E-A94D-96B797041C9D}">
      <dgm:prSet/>
      <dgm:spPr>
        <a:ln>
          <a:solidFill>
            <a:srgbClr val="62BB46"/>
          </a:solidFill>
          <a:prstDash val="sysDot"/>
        </a:ln>
      </dgm:spPr>
      <dgm:t>
        <a:bodyPr/>
        <a:lstStyle/>
        <a:p>
          <a:endParaRPr lang="fi-FI"/>
        </a:p>
      </dgm:t>
    </dgm:pt>
    <dgm:pt modelId="{EC589831-C79D-42C4-B53B-54887AF7549F}" type="sibTrans" cxnId="{EC0BD027-BEE1-405E-A94D-96B797041C9D}">
      <dgm:prSet/>
      <dgm:spPr/>
      <dgm:t>
        <a:bodyPr/>
        <a:lstStyle/>
        <a:p>
          <a:endParaRPr lang="fi-FI"/>
        </a:p>
      </dgm:t>
    </dgm:pt>
    <dgm:pt modelId="{6D8859BC-CF9F-4195-BB8B-97C585237922}">
      <dgm:prSet custT="1"/>
      <dgm:spPr>
        <a:solidFill>
          <a:srgbClr val="62BB46"/>
        </a:solidFill>
      </dgm:spPr>
      <dgm:t>
        <a:bodyPr/>
        <a:lstStyle/>
        <a:p>
          <a:pPr rtl="0"/>
          <a:r>
            <a:rPr lang="fi-FI" sz="1400" dirty="0" err="1" smtClean="0"/>
            <a:t>Part</a:t>
          </a:r>
          <a:r>
            <a:rPr lang="fi-FI" sz="1400" dirty="0" smtClean="0"/>
            <a:t> des </a:t>
          </a:r>
          <a:r>
            <a:rPr lang="fi-FI" sz="1400" dirty="0" err="1" smtClean="0"/>
            <a:t>exportations</a:t>
          </a:r>
          <a:r>
            <a:rPr lang="fi-FI" sz="1400" dirty="0" smtClean="0"/>
            <a:t> du </a:t>
          </a:r>
          <a:r>
            <a:rPr lang="fi-FI" sz="1400" dirty="0" err="1" smtClean="0"/>
            <a:t>pays</a:t>
          </a:r>
          <a:r>
            <a:rPr lang="fi-FI" sz="1400" dirty="0" smtClean="0"/>
            <a:t/>
          </a:r>
          <a:br>
            <a:rPr lang="fi-FI" sz="1400" dirty="0" smtClean="0"/>
          </a:br>
          <a:r>
            <a:rPr lang="fi-FI" sz="1400" dirty="0" smtClean="0"/>
            <a:t>26%</a:t>
          </a:r>
          <a:endParaRPr lang="fi-FI" sz="1400" dirty="0"/>
        </a:p>
      </dgm:t>
    </dgm:pt>
    <dgm:pt modelId="{D5BA4BCC-A241-4B7C-9C36-202D14BAD9BD}" type="parTrans" cxnId="{83C94885-4825-4984-9B1C-2CE9DFFFD194}">
      <dgm:prSet/>
      <dgm:spPr>
        <a:ln>
          <a:solidFill>
            <a:srgbClr val="62BB46"/>
          </a:solidFill>
          <a:prstDash val="sysDot"/>
        </a:ln>
      </dgm:spPr>
      <dgm:t>
        <a:bodyPr/>
        <a:lstStyle/>
        <a:p>
          <a:endParaRPr lang="fi-FI"/>
        </a:p>
      </dgm:t>
    </dgm:pt>
    <dgm:pt modelId="{B13810EE-A132-444D-AB63-12ACC1C3FD53}" type="sibTrans" cxnId="{83C94885-4825-4984-9B1C-2CE9DFFFD194}">
      <dgm:prSet/>
      <dgm:spPr/>
      <dgm:t>
        <a:bodyPr/>
        <a:lstStyle/>
        <a:p>
          <a:endParaRPr lang="fi-FI"/>
        </a:p>
      </dgm:t>
    </dgm:pt>
    <dgm:pt modelId="{2A87A6BD-9C1E-4626-BDB7-00A2E8E2B9B0}" type="pres">
      <dgm:prSet presAssocID="{1FDF3A8C-893F-4018-A112-2DFCA12FAED2}" presName="composite" presStyleCnt="0">
        <dgm:presLayoutVars>
          <dgm:chMax val="5"/>
          <dgm:dir/>
          <dgm:animLvl val="ctr"/>
          <dgm:resizeHandles val="exact"/>
        </dgm:presLayoutVars>
      </dgm:prSet>
      <dgm:spPr/>
      <dgm:t>
        <a:bodyPr/>
        <a:lstStyle/>
        <a:p>
          <a:endParaRPr lang="fi-FI"/>
        </a:p>
      </dgm:t>
    </dgm:pt>
    <dgm:pt modelId="{8F621F02-726E-4EE3-A07C-8EFFA46A5C26}" type="pres">
      <dgm:prSet presAssocID="{1FDF3A8C-893F-4018-A112-2DFCA12FAED2}" presName="cycle" presStyleCnt="0"/>
      <dgm:spPr/>
    </dgm:pt>
    <dgm:pt modelId="{1441AC4D-D9AF-4A51-8860-19A9D04E3A1A}" type="pres">
      <dgm:prSet presAssocID="{1FDF3A8C-893F-4018-A112-2DFCA12FAED2}" presName="centerShape" presStyleCnt="0"/>
      <dgm:spPr/>
    </dgm:pt>
    <dgm:pt modelId="{2AA5C617-8123-429D-86A3-EC7AA3E879C8}" type="pres">
      <dgm:prSet presAssocID="{1FDF3A8C-893F-4018-A112-2DFCA12FAED2}" presName="connSite" presStyleLbl="node1" presStyleIdx="0" presStyleCnt="4"/>
      <dgm:spPr/>
    </dgm:pt>
    <dgm:pt modelId="{F5EA8EAF-4277-4837-B847-4E37FC75B397}" type="pres">
      <dgm:prSet presAssocID="{1FDF3A8C-893F-4018-A112-2DFCA12FAED2}" presName="visible" presStyleLbl="node1" presStyleIdx="0" presStyleCnt="4"/>
      <dgm:spPr>
        <a:blipFill rotWithShape="0">
          <a:blip xmlns:r="http://schemas.openxmlformats.org/officeDocument/2006/relationships" r:embed="rId1"/>
          <a:stretch>
            <a:fillRect/>
          </a:stretch>
        </a:blipFill>
      </dgm:spPr>
    </dgm:pt>
    <dgm:pt modelId="{68601092-6F84-466A-AD10-6A0DB6A208B8}" type="pres">
      <dgm:prSet presAssocID="{C4BF64FB-1688-4237-B774-B6F267F970A8}" presName="Name25" presStyleLbl="parChTrans1D1" presStyleIdx="0" presStyleCnt="3"/>
      <dgm:spPr/>
      <dgm:t>
        <a:bodyPr/>
        <a:lstStyle/>
        <a:p>
          <a:endParaRPr lang="fi-FI"/>
        </a:p>
      </dgm:t>
    </dgm:pt>
    <dgm:pt modelId="{13E62821-35FD-4AB0-8471-D4A5346778DA}" type="pres">
      <dgm:prSet presAssocID="{FD74CEA8-CED4-4544-B013-4688192705A5}" presName="node" presStyleCnt="0"/>
      <dgm:spPr/>
    </dgm:pt>
    <dgm:pt modelId="{95A3B8FE-354B-4B42-BA93-57ED0EF058C5}" type="pres">
      <dgm:prSet presAssocID="{FD74CEA8-CED4-4544-B013-4688192705A5}" presName="parentNode" presStyleLbl="node1" presStyleIdx="1" presStyleCnt="4" custLinFactNeighborY="15822">
        <dgm:presLayoutVars>
          <dgm:chMax val="1"/>
          <dgm:bulletEnabled val="1"/>
        </dgm:presLayoutVars>
      </dgm:prSet>
      <dgm:spPr/>
      <dgm:t>
        <a:bodyPr/>
        <a:lstStyle/>
        <a:p>
          <a:endParaRPr lang="fi-FI"/>
        </a:p>
      </dgm:t>
    </dgm:pt>
    <dgm:pt modelId="{16ED96F8-FA43-43F6-A5AC-7EE5E9FBB927}" type="pres">
      <dgm:prSet presAssocID="{FD74CEA8-CED4-4544-B013-4688192705A5}" presName="childNode" presStyleLbl="revTx" presStyleIdx="0" presStyleCnt="0">
        <dgm:presLayoutVars>
          <dgm:bulletEnabled val="1"/>
        </dgm:presLayoutVars>
      </dgm:prSet>
      <dgm:spPr/>
    </dgm:pt>
    <dgm:pt modelId="{BFC152E2-D03B-479C-8205-4A737AD70770}" type="pres">
      <dgm:prSet presAssocID="{032524A4-4D4B-4C68-B4C3-D03B937CABF5}" presName="Name25" presStyleLbl="parChTrans1D1" presStyleIdx="1" presStyleCnt="3"/>
      <dgm:spPr/>
      <dgm:t>
        <a:bodyPr/>
        <a:lstStyle/>
        <a:p>
          <a:endParaRPr lang="fi-FI"/>
        </a:p>
      </dgm:t>
    </dgm:pt>
    <dgm:pt modelId="{484DE239-6301-4202-97F8-155AF3702CD5}" type="pres">
      <dgm:prSet presAssocID="{017EA4CB-BB90-4341-8B51-803C6F3D05FA}" presName="node" presStyleCnt="0"/>
      <dgm:spPr/>
    </dgm:pt>
    <dgm:pt modelId="{97116730-DEFC-46F0-AB5A-3567E475AA7E}" type="pres">
      <dgm:prSet presAssocID="{017EA4CB-BB90-4341-8B51-803C6F3D05FA}" presName="parentNode" presStyleLbl="node1" presStyleIdx="2" presStyleCnt="4">
        <dgm:presLayoutVars>
          <dgm:chMax val="1"/>
          <dgm:bulletEnabled val="1"/>
        </dgm:presLayoutVars>
      </dgm:prSet>
      <dgm:spPr/>
      <dgm:t>
        <a:bodyPr/>
        <a:lstStyle/>
        <a:p>
          <a:endParaRPr lang="fi-FI"/>
        </a:p>
      </dgm:t>
    </dgm:pt>
    <dgm:pt modelId="{49CD5300-2531-4F84-A9D4-D7942F9197CB}" type="pres">
      <dgm:prSet presAssocID="{017EA4CB-BB90-4341-8B51-803C6F3D05FA}" presName="childNode" presStyleLbl="revTx" presStyleIdx="0" presStyleCnt="0">
        <dgm:presLayoutVars>
          <dgm:bulletEnabled val="1"/>
        </dgm:presLayoutVars>
      </dgm:prSet>
      <dgm:spPr/>
    </dgm:pt>
    <dgm:pt modelId="{FE04A688-DC1A-4BDE-A11E-C257EBE36578}" type="pres">
      <dgm:prSet presAssocID="{D5BA4BCC-A241-4B7C-9C36-202D14BAD9BD}" presName="Name25" presStyleLbl="parChTrans1D1" presStyleIdx="2" presStyleCnt="3"/>
      <dgm:spPr/>
      <dgm:t>
        <a:bodyPr/>
        <a:lstStyle/>
        <a:p>
          <a:endParaRPr lang="fi-FI"/>
        </a:p>
      </dgm:t>
    </dgm:pt>
    <dgm:pt modelId="{0C4D6800-F9E7-414F-B30F-31B2777B1897}" type="pres">
      <dgm:prSet presAssocID="{6D8859BC-CF9F-4195-BB8B-97C585237922}" presName="node" presStyleCnt="0"/>
      <dgm:spPr/>
    </dgm:pt>
    <dgm:pt modelId="{DA8C0C0F-B173-47D8-B9F0-B8685D73C938}" type="pres">
      <dgm:prSet presAssocID="{6D8859BC-CF9F-4195-BB8B-97C585237922}" presName="parentNode" presStyleLbl="node1" presStyleIdx="3" presStyleCnt="4" custLinFactNeighborY="-13478">
        <dgm:presLayoutVars>
          <dgm:chMax val="1"/>
          <dgm:bulletEnabled val="1"/>
        </dgm:presLayoutVars>
      </dgm:prSet>
      <dgm:spPr/>
      <dgm:t>
        <a:bodyPr/>
        <a:lstStyle/>
        <a:p>
          <a:endParaRPr lang="fi-FI"/>
        </a:p>
      </dgm:t>
    </dgm:pt>
    <dgm:pt modelId="{5BAB3992-630C-41A4-9B96-E597B91FEA13}" type="pres">
      <dgm:prSet presAssocID="{6D8859BC-CF9F-4195-BB8B-97C585237922}" presName="childNode" presStyleLbl="revTx" presStyleIdx="0" presStyleCnt="0">
        <dgm:presLayoutVars>
          <dgm:bulletEnabled val="1"/>
        </dgm:presLayoutVars>
      </dgm:prSet>
      <dgm:spPr/>
    </dgm:pt>
  </dgm:ptLst>
  <dgm:cxnLst>
    <dgm:cxn modelId="{83C94885-4825-4984-9B1C-2CE9DFFFD194}" srcId="{1FDF3A8C-893F-4018-A112-2DFCA12FAED2}" destId="{6D8859BC-CF9F-4195-BB8B-97C585237922}" srcOrd="2" destOrd="0" parTransId="{D5BA4BCC-A241-4B7C-9C36-202D14BAD9BD}" sibTransId="{B13810EE-A132-444D-AB63-12ACC1C3FD53}"/>
    <dgm:cxn modelId="{9E595054-7718-41DC-8AB6-DCCBDC221053}" type="presOf" srcId="{C4BF64FB-1688-4237-B774-B6F267F970A8}" destId="{68601092-6F84-466A-AD10-6A0DB6A208B8}" srcOrd="0" destOrd="0" presId="urn:microsoft.com/office/officeart/2005/8/layout/radial2"/>
    <dgm:cxn modelId="{AA51D285-32FF-423F-BA0D-D13390A415BA}" type="presOf" srcId="{FD74CEA8-CED4-4544-B013-4688192705A5}" destId="{95A3B8FE-354B-4B42-BA93-57ED0EF058C5}" srcOrd="0" destOrd="0" presId="urn:microsoft.com/office/officeart/2005/8/layout/radial2"/>
    <dgm:cxn modelId="{EC0BD027-BEE1-405E-A94D-96B797041C9D}" srcId="{1FDF3A8C-893F-4018-A112-2DFCA12FAED2}" destId="{017EA4CB-BB90-4341-8B51-803C6F3D05FA}" srcOrd="1" destOrd="0" parTransId="{032524A4-4D4B-4C68-B4C3-D03B937CABF5}" sibTransId="{EC589831-C79D-42C4-B53B-54887AF7549F}"/>
    <dgm:cxn modelId="{2C443E36-F6BD-4652-AD3C-7772FB32C6F0}" type="presOf" srcId="{1FDF3A8C-893F-4018-A112-2DFCA12FAED2}" destId="{2A87A6BD-9C1E-4626-BDB7-00A2E8E2B9B0}" srcOrd="0" destOrd="0" presId="urn:microsoft.com/office/officeart/2005/8/layout/radial2"/>
    <dgm:cxn modelId="{31390749-00BF-4E26-AC2B-267B36506E30}" type="presOf" srcId="{032524A4-4D4B-4C68-B4C3-D03B937CABF5}" destId="{BFC152E2-D03B-479C-8205-4A737AD70770}" srcOrd="0" destOrd="0" presId="urn:microsoft.com/office/officeart/2005/8/layout/radial2"/>
    <dgm:cxn modelId="{9D2DA5B7-5439-4EED-8F16-E3231B314217}" type="presOf" srcId="{6D8859BC-CF9F-4195-BB8B-97C585237922}" destId="{DA8C0C0F-B173-47D8-B9F0-B8685D73C938}" srcOrd="0" destOrd="0" presId="urn:microsoft.com/office/officeart/2005/8/layout/radial2"/>
    <dgm:cxn modelId="{00974679-83CE-4226-957E-44AC189CC86F}" type="presOf" srcId="{D5BA4BCC-A241-4B7C-9C36-202D14BAD9BD}" destId="{FE04A688-DC1A-4BDE-A11E-C257EBE36578}" srcOrd="0" destOrd="0" presId="urn:microsoft.com/office/officeart/2005/8/layout/radial2"/>
    <dgm:cxn modelId="{A31B3A05-D994-4E08-A921-90C717DD4659}" type="presOf" srcId="{017EA4CB-BB90-4341-8B51-803C6F3D05FA}" destId="{97116730-DEFC-46F0-AB5A-3567E475AA7E}" srcOrd="0" destOrd="0" presId="urn:microsoft.com/office/officeart/2005/8/layout/radial2"/>
    <dgm:cxn modelId="{290CEC8D-CE9B-4F2F-8383-695E2B6020F9}" srcId="{1FDF3A8C-893F-4018-A112-2DFCA12FAED2}" destId="{FD74CEA8-CED4-4544-B013-4688192705A5}" srcOrd="0" destOrd="0" parTransId="{C4BF64FB-1688-4237-B774-B6F267F970A8}" sibTransId="{EC933C32-C21F-43CF-9F09-940CDF6BD252}"/>
    <dgm:cxn modelId="{A97937D4-8749-4E4E-8E7E-CA417AB73DD4}" type="presParOf" srcId="{2A87A6BD-9C1E-4626-BDB7-00A2E8E2B9B0}" destId="{8F621F02-726E-4EE3-A07C-8EFFA46A5C26}" srcOrd="0" destOrd="0" presId="urn:microsoft.com/office/officeart/2005/8/layout/radial2"/>
    <dgm:cxn modelId="{03E6A70C-30FB-4167-BE79-9D9240C8D47B}" type="presParOf" srcId="{8F621F02-726E-4EE3-A07C-8EFFA46A5C26}" destId="{1441AC4D-D9AF-4A51-8860-19A9D04E3A1A}" srcOrd="0" destOrd="0" presId="urn:microsoft.com/office/officeart/2005/8/layout/radial2"/>
    <dgm:cxn modelId="{4626CB1D-6DE2-4049-8AD6-A617CF5EBF13}" type="presParOf" srcId="{1441AC4D-D9AF-4A51-8860-19A9D04E3A1A}" destId="{2AA5C617-8123-429D-86A3-EC7AA3E879C8}" srcOrd="0" destOrd="0" presId="urn:microsoft.com/office/officeart/2005/8/layout/radial2"/>
    <dgm:cxn modelId="{6303F114-EF58-4C3D-B305-10441DB2C25B}" type="presParOf" srcId="{1441AC4D-D9AF-4A51-8860-19A9D04E3A1A}" destId="{F5EA8EAF-4277-4837-B847-4E37FC75B397}" srcOrd="1" destOrd="0" presId="urn:microsoft.com/office/officeart/2005/8/layout/radial2"/>
    <dgm:cxn modelId="{B3EEED24-C50D-4A55-8C20-4072F5465BAF}" type="presParOf" srcId="{8F621F02-726E-4EE3-A07C-8EFFA46A5C26}" destId="{68601092-6F84-466A-AD10-6A0DB6A208B8}" srcOrd="1" destOrd="0" presId="urn:microsoft.com/office/officeart/2005/8/layout/radial2"/>
    <dgm:cxn modelId="{C9BDBA38-485A-4DBA-8C08-5310B2907A5D}" type="presParOf" srcId="{8F621F02-726E-4EE3-A07C-8EFFA46A5C26}" destId="{13E62821-35FD-4AB0-8471-D4A5346778DA}" srcOrd="2" destOrd="0" presId="urn:microsoft.com/office/officeart/2005/8/layout/radial2"/>
    <dgm:cxn modelId="{D4DDD9D8-4024-4B19-AE11-1BFF3F8ACCBC}" type="presParOf" srcId="{13E62821-35FD-4AB0-8471-D4A5346778DA}" destId="{95A3B8FE-354B-4B42-BA93-57ED0EF058C5}" srcOrd="0" destOrd="0" presId="urn:microsoft.com/office/officeart/2005/8/layout/radial2"/>
    <dgm:cxn modelId="{A887AA5A-2B41-4F6C-B9BD-6CB2F55CAD5B}" type="presParOf" srcId="{13E62821-35FD-4AB0-8471-D4A5346778DA}" destId="{16ED96F8-FA43-43F6-A5AC-7EE5E9FBB927}" srcOrd="1" destOrd="0" presId="urn:microsoft.com/office/officeart/2005/8/layout/radial2"/>
    <dgm:cxn modelId="{E09E329D-9028-45CF-9A0A-790CC7499D4B}" type="presParOf" srcId="{8F621F02-726E-4EE3-A07C-8EFFA46A5C26}" destId="{BFC152E2-D03B-479C-8205-4A737AD70770}" srcOrd="3" destOrd="0" presId="urn:microsoft.com/office/officeart/2005/8/layout/radial2"/>
    <dgm:cxn modelId="{2CBFDFA9-B33D-47D4-AD90-093EFDC01EDE}" type="presParOf" srcId="{8F621F02-726E-4EE3-A07C-8EFFA46A5C26}" destId="{484DE239-6301-4202-97F8-155AF3702CD5}" srcOrd="4" destOrd="0" presId="urn:microsoft.com/office/officeart/2005/8/layout/radial2"/>
    <dgm:cxn modelId="{8C036DB0-D8FF-4D3A-8EF2-DF7186CD5564}" type="presParOf" srcId="{484DE239-6301-4202-97F8-155AF3702CD5}" destId="{97116730-DEFC-46F0-AB5A-3567E475AA7E}" srcOrd="0" destOrd="0" presId="urn:microsoft.com/office/officeart/2005/8/layout/radial2"/>
    <dgm:cxn modelId="{21134845-05B0-4585-A2BE-53335BB193C8}" type="presParOf" srcId="{484DE239-6301-4202-97F8-155AF3702CD5}" destId="{49CD5300-2531-4F84-A9D4-D7942F9197CB}" srcOrd="1" destOrd="0" presId="urn:microsoft.com/office/officeart/2005/8/layout/radial2"/>
    <dgm:cxn modelId="{0D2767E3-2E4F-4DA9-B730-42659F54F6AE}" type="presParOf" srcId="{8F621F02-726E-4EE3-A07C-8EFFA46A5C26}" destId="{FE04A688-DC1A-4BDE-A11E-C257EBE36578}" srcOrd="5" destOrd="0" presId="urn:microsoft.com/office/officeart/2005/8/layout/radial2"/>
    <dgm:cxn modelId="{26C92732-D0DF-436E-AE7B-12D60F3612EC}" type="presParOf" srcId="{8F621F02-726E-4EE3-A07C-8EFFA46A5C26}" destId="{0C4D6800-F9E7-414F-B30F-31B2777B1897}" srcOrd="6" destOrd="0" presId="urn:microsoft.com/office/officeart/2005/8/layout/radial2"/>
    <dgm:cxn modelId="{99A2F10E-AE9E-4F54-8D85-BC7D52F2EDE9}" type="presParOf" srcId="{0C4D6800-F9E7-414F-B30F-31B2777B1897}" destId="{DA8C0C0F-B173-47D8-B9F0-B8685D73C938}" srcOrd="0" destOrd="0" presId="urn:microsoft.com/office/officeart/2005/8/layout/radial2"/>
    <dgm:cxn modelId="{85A80286-970B-4C0B-94C9-8A90D5374F62}" type="presParOf" srcId="{0C4D6800-F9E7-414F-B30F-31B2777B1897}" destId="{5BAB3992-630C-41A4-9B96-E597B91FEA13}"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92EE49-AF72-428A-9499-983659CB61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i-FI"/>
        </a:p>
      </dgm:t>
    </dgm:pt>
    <dgm:pt modelId="{13546EC5-0025-497D-8AC5-B6F2270EBD49}">
      <dgm:prSet/>
      <dgm:spPr>
        <a:solidFill>
          <a:schemeClr val="bg1"/>
        </a:solidFill>
        <a:ln>
          <a:solidFill>
            <a:srgbClr val="62BB46"/>
          </a:solidFill>
          <a:prstDash val="sysDot"/>
        </a:ln>
      </dgm:spPr>
      <dgm:t>
        <a:bodyPr/>
        <a:lstStyle/>
        <a:p>
          <a:pPr rtl="0"/>
          <a:r>
            <a:rPr lang="fi-FI" dirty="0" smtClean="0">
              <a:solidFill>
                <a:schemeClr val="tx1"/>
              </a:solidFill>
            </a:rPr>
            <a:t>La </a:t>
          </a:r>
          <a:r>
            <a:rPr lang="fi-FI" dirty="0" err="1" smtClean="0">
              <a:solidFill>
                <a:schemeClr val="tx1"/>
              </a:solidFill>
            </a:rPr>
            <a:t>Finlande</a:t>
          </a:r>
          <a:r>
            <a:rPr lang="fi-FI" dirty="0" smtClean="0">
              <a:solidFill>
                <a:schemeClr val="tx1"/>
              </a:solidFill>
            </a:rPr>
            <a:t> </a:t>
          </a:r>
          <a:r>
            <a:rPr lang="fi-FI" dirty="0" err="1" smtClean="0">
              <a:solidFill>
                <a:schemeClr val="tx1"/>
              </a:solidFill>
            </a:rPr>
            <a:t>cherche</a:t>
          </a:r>
          <a:r>
            <a:rPr lang="fi-FI" dirty="0" smtClean="0">
              <a:solidFill>
                <a:schemeClr val="tx1"/>
              </a:solidFill>
            </a:rPr>
            <a:t> à </a:t>
          </a:r>
          <a:r>
            <a:rPr lang="fi-FI" dirty="0" err="1" smtClean="0">
              <a:solidFill>
                <a:schemeClr val="tx1"/>
              </a:solidFill>
            </a:rPr>
            <a:t>augmenter</a:t>
          </a:r>
          <a:r>
            <a:rPr lang="fi-FI" dirty="0" smtClean="0">
              <a:solidFill>
                <a:schemeClr val="tx1"/>
              </a:solidFill>
            </a:rPr>
            <a:t> </a:t>
          </a:r>
          <a:r>
            <a:rPr lang="fi-FI" dirty="0" err="1" smtClean="0">
              <a:solidFill>
                <a:schemeClr val="tx1"/>
              </a:solidFill>
            </a:rPr>
            <a:t>son</a:t>
          </a:r>
          <a:r>
            <a:rPr lang="fi-FI" dirty="0" smtClean="0">
              <a:solidFill>
                <a:schemeClr val="tx1"/>
              </a:solidFill>
            </a:rPr>
            <a:t> </a:t>
          </a:r>
          <a:r>
            <a:rPr lang="fi-FI" dirty="0" err="1" smtClean="0">
              <a:solidFill>
                <a:schemeClr val="tx1"/>
              </a:solidFill>
            </a:rPr>
            <a:t>chiffre</a:t>
          </a:r>
          <a:r>
            <a:rPr lang="fi-FI" dirty="0" smtClean="0">
              <a:solidFill>
                <a:schemeClr val="tx1"/>
              </a:solidFill>
            </a:rPr>
            <a:t> </a:t>
          </a:r>
          <a:r>
            <a:rPr lang="fi-FI" dirty="0" err="1" smtClean="0">
              <a:solidFill>
                <a:schemeClr val="tx1"/>
              </a:solidFill>
            </a:rPr>
            <a:t>d’affaires</a:t>
          </a:r>
          <a:r>
            <a:rPr lang="fi-FI" dirty="0" smtClean="0">
              <a:solidFill>
                <a:schemeClr val="tx1"/>
              </a:solidFill>
            </a:rPr>
            <a:t> en </a:t>
          </a:r>
          <a:r>
            <a:rPr lang="fi-FI" dirty="0" err="1" smtClean="0">
              <a:solidFill>
                <a:schemeClr val="tx1"/>
              </a:solidFill>
            </a:rPr>
            <a:t>bioéconomie</a:t>
          </a:r>
          <a:r>
            <a:rPr lang="fi-FI" dirty="0" smtClean="0">
              <a:solidFill>
                <a:schemeClr val="tx1"/>
              </a:solidFill>
            </a:rPr>
            <a:t> à 100 </a:t>
          </a:r>
          <a:r>
            <a:rPr lang="fi-FI" dirty="0" err="1" smtClean="0">
              <a:solidFill>
                <a:schemeClr val="tx1"/>
              </a:solidFill>
            </a:rPr>
            <a:t>mrd</a:t>
          </a:r>
          <a:r>
            <a:rPr lang="fi-FI" dirty="0" smtClean="0">
              <a:solidFill>
                <a:schemeClr val="tx1"/>
              </a:solidFill>
            </a:rPr>
            <a:t> </a:t>
          </a:r>
          <a:r>
            <a:rPr lang="fi-FI" dirty="0" err="1" smtClean="0">
              <a:solidFill>
                <a:schemeClr val="tx1"/>
              </a:solidFill>
            </a:rPr>
            <a:t>euros</a:t>
          </a:r>
          <a:r>
            <a:rPr lang="fi-FI" dirty="0" smtClean="0">
              <a:solidFill>
                <a:schemeClr val="tx1"/>
              </a:solidFill>
            </a:rPr>
            <a:t> </a:t>
          </a:r>
          <a:r>
            <a:rPr lang="fi-FI" dirty="0" err="1" smtClean="0">
              <a:solidFill>
                <a:schemeClr val="tx1"/>
              </a:solidFill>
            </a:rPr>
            <a:t>avant</a:t>
          </a:r>
          <a:r>
            <a:rPr lang="fi-FI" dirty="0" smtClean="0">
              <a:solidFill>
                <a:schemeClr val="tx1"/>
              </a:solidFill>
            </a:rPr>
            <a:t> 2025 et de </a:t>
          </a:r>
          <a:r>
            <a:rPr lang="fi-FI" dirty="0" err="1" smtClean="0">
              <a:solidFill>
                <a:schemeClr val="tx1"/>
              </a:solidFill>
            </a:rPr>
            <a:t>créer</a:t>
          </a:r>
          <a:r>
            <a:rPr lang="fi-FI" dirty="0" smtClean="0">
              <a:solidFill>
                <a:schemeClr val="tx1"/>
              </a:solidFill>
            </a:rPr>
            <a:t> 100 000 </a:t>
          </a:r>
          <a:r>
            <a:rPr lang="fi-FI" dirty="0" err="1" smtClean="0">
              <a:solidFill>
                <a:schemeClr val="tx1"/>
              </a:solidFill>
            </a:rPr>
            <a:t>nouveaux</a:t>
          </a:r>
          <a:r>
            <a:rPr lang="fi-FI" dirty="0" smtClean="0">
              <a:solidFill>
                <a:schemeClr val="tx1"/>
              </a:solidFill>
            </a:rPr>
            <a:t> </a:t>
          </a:r>
          <a:r>
            <a:rPr lang="fi-FI" dirty="0" err="1" smtClean="0">
              <a:solidFill>
                <a:schemeClr val="tx1"/>
              </a:solidFill>
            </a:rPr>
            <a:t>emplois</a:t>
          </a:r>
          <a:r>
            <a:rPr lang="fi-FI" dirty="0" smtClean="0">
              <a:solidFill>
                <a:schemeClr val="tx1"/>
              </a:solidFill>
            </a:rPr>
            <a:t> </a:t>
          </a:r>
          <a:r>
            <a:rPr lang="fi-FI" dirty="0" err="1" smtClean="0">
              <a:solidFill>
                <a:schemeClr val="tx1"/>
              </a:solidFill>
            </a:rPr>
            <a:t>dans</a:t>
          </a:r>
          <a:r>
            <a:rPr lang="fi-FI" dirty="0" smtClean="0">
              <a:solidFill>
                <a:schemeClr val="tx1"/>
              </a:solidFill>
            </a:rPr>
            <a:t> </a:t>
          </a:r>
          <a:r>
            <a:rPr lang="fi-FI" dirty="0" err="1" smtClean="0">
              <a:solidFill>
                <a:schemeClr val="tx1"/>
              </a:solidFill>
            </a:rPr>
            <a:t>ce</a:t>
          </a:r>
          <a:r>
            <a:rPr lang="fi-FI" dirty="0" smtClean="0">
              <a:solidFill>
                <a:schemeClr val="tx1"/>
              </a:solidFill>
            </a:rPr>
            <a:t> </a:t>
          </a:r>
          <a:r>
            <a:rPr lang="fi-FI" dirty="0" err="1" smtClean="0">
              <a:solidFill>
                <a:schemeClr val="tx1"/>
              </a:solidFill>
            </a:rPr>
            <a:t>secteur</a:t>
          </a:r>
          <a:r>
            <a:rPr lang="fi-FI" dirty="0" smtClean="0">
              <a:solidFill>
                <a:schemeClr val="tx1"/>
              </a:solidFill>
            </a:rPr>
            <a:t>.</a:t>
          </a:r>
          <a:endParaRPr lang="fi-FI" b="0" i="0" dirty="0">
            <a:solidFill>
              <a:schemeClr val="tx1"/>
            </a:solidFill>
          </a:endParaRPr>
        </a:p>
      </dgm:t>
    </dgm:pt>
    <dgm:pt modelId="{7F914DAB-0E84-427E-B0B5-CE8D6200A9D8}" type="parTrans" cxnId="{0C302D9C-D235-4EAB-9D75-D66B96F2A91C}">
      <dgm:prSet/>
      <dgm:spPr/>
      <dgm:t>
        <a:bodyPr/>
        <a:lstStyle/>
        <a:p>
          <a:endParaRPr lang="fi-FI"/>
        </a:p>
      </dgm:t>
    </dgm:pt>
    <dgm:pt modelId="{686622F5-1255-42EA-A767-0E53FB4898CF}" type="sibTrans" cxnId="{0C302D9C-D235-4EAB-9D75-D66B96F2A91C}">
      <dgm:prSet/>
      <dgm:spPr/>
      <dgm:t>
        <a:bodyPr/>
        <a:lstStyle/>
        <a:p>
          <a:endParaRPr lang="fi-FI"/>
        </a:p>
      </dgm:t>
    </dgm:pt>
    <dgm:pt modelId="{2CEB152D-1CA3-9344-BD14-F5C50E4C3EF5}">
      <dgm:prSet/>
      <dgm:spPr>
        <a:solidFill>
          <a:schemeClr val="bg1"/>
        </a:solidFill>
        <a:ln>
          <a:solidFill>
            <a:srgbClr val="62BB46"/>
          </a:solidFill>
          <a:prstDash val="sysDot"/>
        </a:ln>
      </dgm:spPr>
      <dgm:t>
        <a:bodyPr/>
        <a:lstStyle/>
        <a:p>
          <a:pPr rtl="0"/>
          <a:r>
            <a:rPr lang="en-GB" dirty="0" smtClean="0">
              <a:solidFill>
                <a:schemeClr val="tx1"/>
              </a:solidFill>
              <a:latin typeface="+mj-lt"/>
              <a:ea typeface="+mj-ea"/>
              <a:cs typeface="+mj-cs"/>
            </a:rPr>
            <a:t>A </a:t>
          </a:r>
          <a:r>
            <a:rPr lang="en-GB" dirty="0" err="1" smtClean="0">
              <a:solidFill>
                <a:schemeClr val="tx1"/>
              </a:solidFill>
              <a:latin typeface="+mj-lt"/>
              <a:ea typeface="+mj-ea"/>
              <a:cs typeface="+mj-cs"/>
            </a:rPr>
            <a:t>peu</a:t>
          </a:r>
          <a:r>
            <a:rPr lang="en-GB" dirty="0" smtClean="0">
              <a:solidFill>
                <a:schemeClr val="tx1"/>
              </a:solidFill>
              <a:latin typeface="+mj-lt"/>
              <a:ea typeface="+mj-ea"/>
              <a:cs typeface="+mj-cs"/>
            </a:rPr>
            <a:t> </a:t>
          </a:r>
          <a:r>
            <a:rPr lang="en-GB" dirty="0" err="1" smtClean="0">
              <a:solidFill>
                <a:schemeClr val="tx1"/>
              </a:solidFill>
              <a:latin typeface="+mj-lt"/>
              <a:ea typeface="+mj-ea"/>
              <a:cs typeface="+mj-cs"/>
            </a:rPr>
            <a:t>prés</a:t>
          </a:r>
          <a:r>
            <a:rPr lang="en-GB" dirty="0" smtClean="0">
              <a:solidFill>
                <a:schemeClr val="tx1"/>
              </a:solidFill>
              <a:latin typeface="+mj-lt"/>
              <a:ea typeface="+mj-ea"/>
              <a:cs typeface="+mj-cs"/>
            </a:rPr>
            <a:t> la </a:t>
          </a:r>
          <a:r>
            <a:rPr lang="en-GB" dirty="0" err="1" smtClean="0">
              <a:solidFill>
                <a:schemeClr val="tx1"/>
              </a:solidFill>
              <a:latin typeface="+mj-lt"/>
              <a:ea typeface="+mj-ea"/>
              <a:cs typeface="+mj-cs"/>
            </a:rPr>
            <a:t>moitié</a:t>
          </a:r>
          <a:r>
            <a:rPr lang="en-GB" dirty="0" smtClean="0">
              <a:solidFill>
                <a:schemeClr val="tx1"/>
              </a:solidFill>
              <a:latin typeface="+mj-lt"/>
              <a:ea typeface="+mj-ea"/>
              <a:cs typeface="+mj-cs"/>
            </a:rPr>
            <a:t> de la </a:t>
          </a:r>
          <a:r>
            <a:rPr lang="en-GB" dirty="0" err="1" smtClean="0">
              <a:solidFill>
                <a:schemeClr val="tx1"/>
              </a:solidFill>
              <a:latin typeface="+mj-lt"/>
              <a:ea typeface="+mj-ea"/>
              <a:cs typeface="+mj-cs"/>
            </a:rPr>
            <a:t>bioéconomie</a:t>
          </a:r>
          <a:r>
            <a:rPr lang="en-GB" dirty="0" smtClean="0">
              <a:solidFill>
                <a:schemeClr val="tx1"/>
              </a:solidFill>
              <a:latin typeface="+mj-lt"/>
              <a:ea typeface="+mj-ea"/>
              <a:cs typeface="+mj-cs"/>
            </a:rPr>
            <a:t> de la </a:t>
          </a:r>
          <a:r>
            <a:rPr lang="en-GB" dirty="0" err="1" smtClean="0">
              <a:solidFill>
                <a:schemeClr val="tx1"/>
              </a:solidFill>
              <a:latin typeface="+mj-lt"/>
              <a:ea typeface="+mj-ea"/>
              <a:cs typeface="+mj-cs"/>
            </a:rPr>
            <a:t>Finlande</a:t>
          </a:r>
          <a:r>
            <a:rPr lang="en-GB" dirty="0" smtClean="0">
              <a:solidFill>
                <a:schemeClr val="tx1"/>
              </a:solidFill>
              <a:latin typeface="+mj-lt"/>
              <a:ea typeface="+mj-ea"/>
              <a:cs typeface="+mj-cs"/>
            </a:rPr>
            <a:t> </a:t>
          </a:r>
          <a:r>
            <a:rPr lang="en-GB" dirty="0" err="1" smtClean="0">
              <a:solidFill>
                <a:schemeClr val="tx1"/>
              </a:solidFill>
              <a:latin typeface="+mj-lt"/>
              <a:ea typeface="+mj-ea"/>
              <a:cs typeface="+mj-cs"/>
            </a:rPr>
            <a:t>concerne</a:t>
          </a:r>
          <a:r>
            <a:rPr lang="en-GB" dirty="0" smtClean="0">
              <a:solidFill>
                <a:schemeClr val="tx1"/>
              </a:solidFill>
              <a:latin typeface="+mj-lt"/>
              <a:ea typeface="+mj-ea"/>
              <a:cs typeface="+mj-cs"/>
            </a:rPr>
            <a:t> le </a:t>
          </a:r>
          <a:r>
            <a:rPr lang="en-GB" dirty="0" err="1" smtClean="0">
              <a:solidFill>
                <a:schemeClr val="tx1"/>
              </a:solidFill>
              <a:latin typeface="+mj-lt"/>
              <a:ea typeface="+mj-ea"/>
              <a:cs typeface="+mj-cs"/>
            </a:rPr>
            <a:t>secteur</a:t>
          </a:r>
          <a:r>
            <a:rPr lang="en-GB" dirty="0" smtClean="0">
              <a:solidFill>
                <a:schemeClr val="tx1"/>
              </a:solidFill>
              <a:latin typeface="+mj-lt"/>
              <a:ea typeface="+mj-ea"/>
              <a:cs typeface="+mj-cs"/>
            </a:rPr>
            <a:t> </a:t>
          </a:r>
          <a:r>
            <a:rPr lang="en-GB" dirty="0" err="1" smtClean="0">
              <a:solidFill>
                <a:schemeClr val="tx1"/>
              </a:solidFill>
              <a:latin typeface="+mj-lt"/>
              <a:ea typeface="+mj-ea"/>
              <a:cs typeface="+mj-cs"/>
            </a:rPr>
            <a:t>forestier</a:t>
          </a:r>
          <a:r>
            <a:rPr lang="en-GB" dirty="0" smtClean="0">
              <a:solidFill>
                <a:schemeClr val="tx1"/>
              </a:solidFill>
              <a:latin typeface="+mj-lt"/>
              <a:ea typeface="+mj-ea"/>
              <a:cs typeface="+mj-cs"/>
            </a:rPr>
            <a:t>.</a:t>
          </a:r>
          <a:endParaRPr lang="fi-FI" dirty="0">
            <a:solidFill>
              <a:schemeClr val="tx1"/>
            </a:solidFill>
          </a:endParaRPr>
        </a:p>
      </dgm:t>
    </dgm:pt>
    <dgm:pt modelId="{EA54654A-4298-8D4F-9E46-11AF22270DB3}" type="parTrans" cxnId="{EE11193C-952C-924B-8922-6F3914D112C2}">
      <dgm:prSet/>
      <dgm:spPr/>
      <dgm:t>
        <a:bodyPr/>
        <a:lstStyle/>
        <a:p>
          <a:endParaRPr lang="fr-FR"/>
        </a:p>
      </dgm:t>
    </dgm:pt>
    <dgm:pt modelId="{CF94EA73-174B-3E46-9A61-40697E0D894F}" type="sibTrans" cxnId="{EE11193C-952C-924B-8922-6F3914D112C2}">
      <dgm:prSet/>
      <dgm:spPr/>
      <dgm:t>
        <a:bodyPr/>
        <a:lstStyle/>
        <a:p>
          <a:endParaRPr lang="fr-FR"/>
        </a:p>
      </dgm:t>
    </dgm:pt>
    <dgm:pt modelId="{79E849E4-B29A-B54F-8319-B0F0EC92981B}">
      <dgm:prSet/>
      <dgm:spPr>
        <a:solidFill>
          <a:schemeClr val="bg1"/>
        </a:solidFill>
        <a:ln>
          <a:solidFill>
            <a:srgbClr val="62BB46"/>
          </a:solidFill>
          <a:prstDash val="sysDot"/>
        </a:ln>
      </dgm:spPr>
      <dgm:t>
        <a:bodyPr/>
        <a:lstStyle/>
        <a:p>
          <a:pPr rtl="0"/>
          <a:r>
            <a:rPr lang="fi-FI" dirty="0" err="1" smtClean="0">
              <a:solidFill>
                <a:schemeClr val="tx1"/>
              </a:solidFill>
              <a:latin typeface="+mj-lt"/>
              <a:ea typeface="+mj-ea"/>
              <a:cs typeface="+mj-cs"/>
            </a:rPr>
            <a:t>Bioéconomie</a:t>
          </a:r>
          <a:r>
            <a:rPr lang="fi-FI" dirty="0" smtClean="0">
              <a:solidFill>
                <a:schemeClr val="tx1"/>
              </a:solidFill>
              <a:latin typeface="+mj-lt"/>
              <a:ea typeface="+mj-ea"/>
              <a:cs typeface="+mj-cs"/>
            </a:rPr>
            <a:t> </a:t>
          </a:r>
          <a:r>
            <a:rPr lang="fi-FI" dirty="0" err="1" smtClean="0">
              <a:solidFill>
                <a:schemeClr val="tx1"/>
              </a:solidFill>
              <a:latin typeface="+mj-lt"/>
              <a:ea typeface="+mj-ea"/>
              <a:cs typeface="+mj-cs"/>
            </a:rPr>
            <a:t>est</a:t>
          </a:r>
          <a:r>
            <a:rPr lang="fi-FI" dirty="0" smtClean="0">
              <a:solidFill>
                <a:schemeClr val="tx1"/>
              </a:solidFill>
              <a:latin typeface="+mj-lt"/>
              <a:ea typeface="+mj-ea"/>
              <a:cs typeface="+mj-cs"/>
            </a:rPr>
            <a:t> </a:t>
          </a:r>
          <a:r>
            <a:rPr lang="fi-FI" dirty="0" err="1" smtClean="0">
              <a:solidFill>
                <a:schemeClr val="tx1"/>
              </a:solidFill>
              <a:latin typeface="+mj-lt"/>
              <a:ea typeface="+mj-ea"/>
              <a:cs typeface="+mj-cs"/>
            </a:rPr>
            <a:t>une</a:t>
          </a:r>
          <a:r>
            <a:rPr lang="fi-FI" dirty="0" smtClean="0">
              <a:solidFill>
                <a:schemeClr val="tx1"/>
              </a:solidFill>
              <a:latin typeface="+mj-lt"/>
              <a:ea typeface="+mj-ea"/>
              <a:cs typeface="+mj-cs"/>
            </a:rPr>
            <a:t> </a:t>
          </a:r>
          <a:r>
            <a:rPr lang="fi-FI" dirty="0" err="1" smtClean="0">
              <a:solidFill>
                <a:schemeClr val="tx1"/>
              </a:solidFill>
              <a:latin typeface="+mj-lt"/>
              <a:ea typeface="+mj-ea"/>
              <a:cs typeface="+mj-cs"/>
            </a:rPr>
            <a:t>combinaison</a:t>
          </a:r>
          <a:r>
            <a:rPr lang="fi-FI" dirty="0" smtClean="0">
              <a:solidFill>
                <a:schemeClr val="tx1"/>
              </a:solidFill>
              <a:latin typeface="+mj-lt"/>
              <a:ea typeface="+mj-ea"/>
              <a:cs typeface="+mj-cs"/>
            </a:rPr>
            <a:t> de </a:t>
          </a:r>
          <a:r>
            <a:rPr lang="fi-FI" dirty="0" err="1" smtClean="0">
              <a:solidFill>
                <a:schemeClr val="tx1"/>
              </a:solidFill>
              <a:latin typeface="+mj-lt"/>
              <a:ea typeface="+mj-ea"/>
              <a:cs typeface="+mj-cs"/>
            </a:rPr>
            <a:t>l’industrie</a:t>
          </a:r>
          <a:r>
            <a:rPr lang="fi-FI" dirty="0" smtClean="0">
              <a:solidFill>
                <a:schemeClr val="tx1"/>
              </a:solidFill>
              <a:latin typeface="+mj-lt"/>
              <a:ea typeface="+mj-ea"/>
              <a:cs typeface="+mj-cs"/>
            </a:rPr>
            <a:t> du </a:t>
          </a:r>
          <a:r>
            <a:rPr lang="fi-FI" dirty="0" err="1" smtClean="0">
              <a:solidFill>
                <a:schemeClr val="tx1"/>
              </a:solidFill>
              <a:latin typeface="+mj-lt"/>
              <a:ea typeface="+mj-ea"/>
              <a:cs typeface="+mj-cs"/>
            </a:rPr>
            <a:t>bois</a:t>
          </a:r>
          <a:r>
            <a:rPr lang="fi-FI" dirty="0" smtClean="0">
              <a:solidFill>
                <a:schemeClr val="tx1"/>
              </a:solidFill>
              <a:latin typeface="+mj-lt"/>
              <a:ea typeface="+mj-ea"/>
              <a:cs typeface="+mj-cs"/>
            </a:rPr>
            <a:t>, de la </a:t>
          </a:r>
          <a:r>
            <a:rPr lang="fi-FI" dirty="0" err="1" smtClean="0">
              <a:solidFill>
                <a:schemeClr val="tx1"/>
              </a:solidFill>
              <a:latin typeface="+mj-lt"/>
              <a:ea typeface="+mj-ea"/>
              <a:cs typeface="+mj-cs"/>
            </a:rPr>
            <a:t>chimie</a:t>
          </a:r>
          <a:r>
            <a:rPr lang="fi-FI" dirty="0" smtClean="0">
              <a:solidFill>
                <a:schemeClr val="tx1"/>
              </a:solidFill>
              <a:latin typeface="+mj-lt"/>
              <a:ea typeface="+mj-ea"/>
              <a:cs typeface="+mj-cs"/>
            </a:rPr>
            <a:t>, de </a:t>
          </a:r>
          <a:r>
            <a:rPr lang="fi-FI" dirty="0" err="1" smtClean="0">
              <a:solidFill>
                <a:schemeClr val="tx1"/>
              </a:solidFill>
              <a:latin typeface="+mj-lt"/>
              <a:ea typeface="+mj-ea"/>
              <a:cs typeface="+mj-cs"/>
            </a:rPr>
            <a:t>l’énergie</a:t>
          </a:r>
          <a:r>
            <a:rPr lang="fi-FI" dirty="0" smtClean="0">
              <a:solidFill>
                <a:schemeClr val="tx1"/>
              </a:solidFill>
              <a:latin typeface="+mj-lt"/>
              <a:ea typeface="+mj-ea"/>
              <a:cs typeface="+mj-cs"/>
            </a:rPr>
            <a:t>, de la </a:t>
          </a:r>
          <a:r>
            <a:rPr lang="fi-FI" dirty="0" err="1" smtClean="0">
              <a:solidFill>
                <a:schemeClr val="tx1"/>
              </a:solidFill>
              <a:latin typeface="+mj-lt"/>
              <a:ea typeface="+mj-ea"/>
              <a:cs typeface="+mj-cs"/>
            </a:rPr>
            <a:t>construction</a:t>
          </a:r>
          <a:r>
            <a:rPr lang="fi-FI" dirty="0" smtClean="0">
              <a:solidFill>
                <a:schemeClr val="tx1"/>
              </a:solidFill>
              <a:latin typeface="+mj-lt"/>
              <a:ea typeface="+mj-ea"/>
              <a:cs typeface="+mj-cs"/>
            </a:rPr>
            <a:t>, de </a:t>
          </a:r>
          <a:r>
            <a:rPr lang="fi-FI" dirty="0" err="1" smtClean="0">
              <a:solidFill>
                <a:schemeClr val="tx1"/>
              </a:solidFill>
              <a:latin typeface="+mj-lt"/>
              <a:ea typeface="+mj-ea"/>
              <a:cs typeface="+mj-cs"/>
            </a:rPr>
            <a:t>tecnologies</a:t>
          </a:r>
          <a:r>
            <a:rPr lang="fi-FI" dirty="0" smtClean="0">
              <a:solidFill>
                <a:schemeClr val="tx1"/>
              </a:solidFill>
              <a:latin typeface="+mj-lt"/>
              <a:ea typeface="+mj-ea"/>
              <a:cs typeface="+mj-cs"/>
            </a:rPr>
            <a:t> </a:t>
          </a:r>
          <a:r>
            <a:rPr lang="fi-FI" dirty="0" err="1" smtClean="0">
              <a:solidFill>
                <a:schemeClr val="tx1"/>
              </a:solidFill>
              <a:latin typeface="+mj-lt"/>
              <a:ea typeface="+mj-ea"/>
              <a:cs typeface="+mj-cs"/>
            </a:rPr>
            <a:t>agroalimentaires</a:t>
          </a:r>
          <a:r>
            <a:rPr lang="fi-FI" dirty="0" smtClean="0">
              <a:solidFill>
                <a:schemeClr val="tx1"/>
              </a:solidFill>
              <a:latin typeface="+mj-lt"/>
              <a:ea typeface="+mj-ea"/>
              <a:cs typeface="+mj-cs"/>
            </a:rPr>
            <a:t> et de la </a:t>
          </a:r>
          <a:r>
            <a:rPr lang="fi-FI" dirty="0" err="1" smtClean="0">
              <a:solidFill>
                <a:schemeClr val="tx1"/>
              </a:solidFill>
              <a:latin typeface="+mj-lt"/>
              <a:ea typeface="+mj-ea"/>
              <a:cs typeface="+mj-cs"/>
            </a:rPr>
            <a:t>santé</a:t>
          </a:r>
          <a:r>
            <a:rPr lang="fi-FI" dirty="0" smtClean="0">
              <a:solidFill>
                <a:schemeClr val="tx1"/>
              </a:solidFill>
              <a:latin typeface="+mj-lt"/>
              <a:ea typeface="+mj-ea"/>
              <a:cs typeface="+mj-cs"/>
            </a:rPr>
            <a:t>.</a:t>
          </a:r>
          <a:endParaRPr lang="fi-FI" b="0" i="0" dirty="0">
            <a:solidFill>
              <a:schemeClr val="tx1"/>
            </a:solidFill>
          </a:endParaRPr>
        </a:p>
      </dgm:t>
    </dgm:pt>
    <dgm:pt modelId="{897D3F85-8A11-B54B-B5B1-C1367D5FD4EF}" type="parTrans" cxnId="{87CC87B9-8F0F-054C-AF6D-31BFDCCAAD92}">
      <dgm:prSet/>
      <dgm:spPr/>
      <dgm:t>
        <a:bodyPr/>
        <a:lstStyle/>
        <a:p>
          <a:endParaRPr lang="fr-FR"/>
        </a:p>
      </dgm:t>
    </dgm:pt>
    <dgm:pt modelId="{F8F13BF8-319B-5045-BE92-3381DE0304AF}" type="sibTrans" cxnId="{87CC87B9-8F0F-054C-AF6D-31BFDCCAAD92}">
      <dgm:prSet/>
      <dgm:spPr/>
      <dgm:t>
        <a:bodyPr/>
        <a:lstStyle/>
        <a:p>
          <a:endParaRPr lang="fr-FR"/>
        </a:p>
      </dgm:t>
    </dgm:pt>
    <dgm:pt modelId="{96EC47B6-B9EC-4D2A-9492-CCA1BD28958A}" type="pres">
      <dgm:prSet presAssocID="{A192EE49-AF72-428A-9499-983659CB6150}" presName="linear" presStyleCnt="0">
        <dgm:presLayoutVars>
          <dgm:animLvl val="lvl"/>
          <dgm:resizeHandles val="exact"/>
        </dgm:presLayoutVars>
      </dgm:prSet>
      <dgm:spPr/>
      <dgm:t>
        <a:bodyPr/>
        <a:lstStyle/>
        <a:p>
          <a:endParaRPr lang="fi-FI"/>
        </a:p>
      </dgm:t>
    </dgm:pt>
    <dgm:pt modelId="{8116DE81-733D-4EC2-8983-1DCC02EBA242}" type="pres">
      <dgm:prSet presAssocID="{13546EC5-0025-497D-8AC5-B6F2270EBD49}" presName="parentText" presStyleLbl="node1" presStyleIdx="0" presStyleCnt="3" custLinFactY="-4824" custLinFactNeighborY="-100000">
        <dgm:presLayoutVars>
          <dgm:chMax val="0"/>
          <dgm:bulletEnabled val="1"/>
        </dgm:presLayoutVars>
      </dgm:prSet>
      <dgm:spPr/>
      <dgm:t>
        <a:bodyPr/>
        <a:lstStyle/>
        <a:p>
          <a:endParaRPr lang="fi-FI"/>
        </a:p>
      </dgm:t>
    </dgm:pt>
    <dgm:pt modelId="{74A99E28-AA13-4B01-94F9-1B46DFE81687}" type="pres">
      <dgm:prSet presAssocID="{686622F5-1255-42EA-A767-0E53FB4898CF}" presName="spacer" presStyleCnt="0"/>
      <dgm:spPr/>
    </dgm:pt>
    <dgm:pt modelId="{25DF8F33-90C5-D945-A543-816B1CD2E57C}" type="pres">
      <dgm:prSet presAssocID="{79E849E4-B29A-B54F-8319-B0F0EC92981B}" presName="parentText" presStyleLbl="node1" presStyleIdx="1" presStyleCnt="3">
        <dgm:presLayoutVars>
          <dgm:chMax val="0"/>
          <dgm:bulletEnabled val="1"/>
        </dgm:presLayoutVars>
      </dgm:prSet>
      <dgm:spPr/>
      <dgm:t>
        <a:bodyPr/>
        <a:lstStyle/>
        <a:p>
          <a:endParaRPr lang="fi-FI"/>
        </a:p>
      </dgm:t>
    </dgm:pt>
    <dgm:pt modelId="{3BF097A1-2262-5E45-904A-C61A5B2C3B04}" type="pres">
      <dgm:prSet presAssocID="{F8F13BF8-319B-5045-BE92-3381DE0304AF}" presName="spacer" presStyleCnt="0"/>
      <dgm:spPr/>
    </dgm:pt>
    <dgm:pt modelId="{B646BDD0-F3BF-4340-A536-0F2C480FC9D8}" type="pres">
      <dgm:prSet presAssocID="{2CEB152D-1CA3-9344-BD14-F5C50E4C3EF5}" presName="parentText" presStyleLbl="node1" presStyleIdx="2" presStyleCnt="3" custLinFactY="9123" custLinFactNeighborY="100000">
        <dgm:presLayoutVars>
          <dgm:chMax val="0"/>
          <dgm:bulletEnabled val="1"/>
        </dgm:presLayoutVars>
      </dgm:prSet>
      <dgm:spPr/>
      <dgm:t>
        <a:bodyPr/>
        <a:lstStyle/>
        <a:p>
          <a:endParaRPr lang="fi-FI"/>
        </a:p>
      </dgm:t>
    </dgm:pt>
  </dgm:ptLst>
  <dgm:cxnLst>
    <dgm:cxn modelId="{87CC87B9-8F0F-054C-AF6D-31BFDCCAAD92}" srcId="{A192EE49-AF72-428A-9499-983659CB6150}" destId="{79E849E4-B29A-B54F-8319-B0F0EC92981B}" srcOrd="1" destOrd="0" parTransId="{897D3F85-8A11-B54B-B5B1-C1367D5FD4EF}" sibTransId="{F8F13BF8-319B-5045-BE92-3381DE0304AF}"/>
    <dgm:cxn modelId="{89354572-C081-4B96-A082-1A816F2638DD}" type="presOf" srcId="{A192EE49-AF72-428A-9499-983659CB6150}" destId="{96EC47B6-B9EC-4D2A-9492-CCA1BD28958A}" srcOrd="0" destOrd="0" presId="urn:microsoft.com/office/officeart/2005/8/layout/vList2"/>
    <dgm:cxn modelId="{0C302D9C-D235-4EAB-9D75-D66B96F2A91C}" srcId="{A192EE49-AF72-428A-9499-983659CB6150}" destId="{13546EC5-0025-497D-8AC5-B6F2270EBD49}" srcOrd="0" destOrd="0" parTransId="{7F914DAB-0E84-427E-B0B5-CE8D6200A9D8}" sibTransId="{686622F5-1255-42EA-A767-0E53FB4898CF}"/>
    <dgm:cxn modelId="{6A007FB2-DBE3-440F-AE99-336D322844EB}" type="presOf" srcId="{13546EC5-0025-497D-8AC5-B6F2270EBD49}" destId="{8116DE81-733D-4EC2-8983-1DCC02EBA242}" srcOrd="0" destOrd="0" presId="urn:microsoft.com/office/officeart/2005/8/layout/vList2"/>
    <dgm:cxn modelId="{EE11193C-952C-924B-8922-6F3914D112C2}" srcId="{A192EE49-AF72-428A-9499-983659CB6150}" destId="{2CEB152D-1CA3-9344-BD14-F5C50E4C3EF5}" srcOrd="2" destOrd="0" parTransId="{EA54654A-4298-8D4F-9E46-11AF22270DB3}" sibTransId="{CF94EA73-174B-3E46-9A61-40697E0D894F}"/>
    <dgm:cxn modelId="{01CB92B3-8D98-1D4B-A7FB-148D826706B2}" type="presOf" srcId="{79E849E4-B29A-B54F-8319-B0F0EC92981B}" destId="{25DF8F33-90C5-D945-A543-816B1CD2E57C}" srcOrd="0" destOrd="0" presId="urn:microsoft.com/office/officeart/2005/8/layout/vList2"/>
    <dgm:cxn modelId="{942599CF-66F8-8F40-BE02-CB8A59A89E2E}" type="presOf" srcId="{2CEB152D-1CA3-9344-BD14-F5C50E4C3EF5}" destId="{B646BDD0-F3BF-4340-A536-0F2C480FC9D8}" srcOrd="0" destOrd="0" presId="urn:microsoft.com/office/officeart/2005/8/layout/vList2"/>
    <dgm:cxn modelId="{4438B054-029D-4E42-81D9-5FE8FA665916}" type="presParOf" srcId="{96EC47B6-B9EC-4D2A-9492-CCA1BD28958A}" destId="{8116DE81-733D-4EC2-8983-1DCC02EBA242}" srcOrd="0" destOrd="0" presId="urn:microsoft.com/office/officeart/2005/8/layout/vList2"/>
    <dgm:cxn modelId="{C6D4BC7A-7159-44AE-96FA-D224BCAE3046}" type="presParOf" srcId="{96EC47B6-B9EC-4D2A-9492-CCA1BD28958A}" destId="{74A99E28-AA13-4B01-94F9-1B46DFE81687}" srcOrd="1" destOrd="0" presId="urn:microsoft.com/office/officeart/2005/8/layout/vList2"/>
    <dgm:cxn modelId="{E69768E6-D09A-CE4A-AECB-1B255EC1F59C}" type="presParOf" srcId="{96EC47B6-B9EC-4D2A-9492-CCA1BD28958A}" destId="{25DF8F33-90C5-D945-A543-816B1CD2E57C}" srcOrd="2" destOrd="0" presId="urn:microsoft.com/office/officeart/2005/8/layout/vList2"/>
    <dgm:cxn modelId="{49AC3C35-4BA6-AE4E-974B-173865A3E6AC}" type="presParOf" srcId="{96EC47B6-B9EC-4D2A-9492-CCA1BD28958A}" destId="{3BF097A1-2262-5E45-904A-C61A5B2C3B04}" srcOrd="3" destOrd="0" presId="urn:microsoft.com/office/officeart/2005/8/layout/vList2"/>
    <dgm:cxn modelId="{219A3CF4-22F5-3748-82F9-BEF72AEFEE2A}" type="presParOf" srcId="{96EC47B6-B9EC-4D2A-9492-CCA1BD28958A}" destId="{B646BDD0-F3BF-4340-A536-0F2C480FC9D8}" srcOrd="4"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452C35-711A-4628-9C03-BBD84EACB2F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i-FI"/>
        </a:p>
      </dgm:t>
    </dgm:pt>
    <dgm:pt modelId="{011CFBC3-50B5-4436-BCE4-7CB7550C6492}">
      <dgm:prSet phldrT="[Teksti]" custT="1">
        <dgm:style>
          <a:lnRef idx="1">
            <a:schemeClr val="dk1"/>
          </a:lnRef>
          <a:fillRef idx="2">
            <a:schemeClr val="dk1"/>
          </a:fillRef>
          <a:effectRef idx="1">
            <a:schemeClr val="dk1"/>
          </a:effectRef>
          <a:fontRef idx="minor">
            <a:schemeClr val="dk1"/>
          </a:fontRef>
        </dgm:style>
      </dgm:prSet>
      <dgm:spPr>
        <a:ln>
          <a:noFill/>
        </a:ln>
      </dgm:spPr>
      <dgm:t>
        <a:bodyPr/>
        <a:lstStyle/>
        <a:p>
          <a:r>
            <a:rPr lang="fi-FI" sz="1200" dirty="0" smtClean="0"/>
            <a:t>1. </a:t>
          </a:r>
          <a:r>
            <a:rPr lang="fi-FI" sz="1200" dirty="0" err="1" smtClean="0"/>
            <a:t>Garantir</a:t>
          </a:r>
          <a:r>
            <a:rPr lang="fi-FI" sz="1200" dirty="0" smtClean="0"/>
            <a:t> u</a:t>
          </a:r>
          <a:r>
            <a:rPr lang="en-GB" sz="1200" dirty="0" smtClean="0"/>
            <a:t>n </a:t>
          </a:r>
          <a:r>
            <a:rPr lang="en-GB" sz="1200" dirty="0" err="1" smtClean="0"/>
            <a:t>environnement</a:t>
          </a:r>
          <a:r>
            <a:rPr lang="en-GB" sz="1200" dirty="0" smtClean="0"/>
            <a:t> </a:t>
          </a:r>
          <a:r>
            <a:rPr lang="en-GB" sz="1200" dirty="0" err="1" smtClean="0"/>
            <a:t>compétitif</a:t>
          </a:r>
          <a:r>
            <a:rPr lang="en-GB" sz="1200" dirty="0" smtClean="0"/>
            <a:t> </a:t>
          </a:r>
          <a:r>
            <a:rPr lang="en-GB" sz="1200" dirty="0" err="1" smtClean="0"/>
            <a:t>afin</a:t>
          </a:r>
          <a:r>
            <a:rPr lang="en-GB" sz="1200" dirty="0" smtClean="0"/>
            <a:t> de </a:t>
          </a:r>
          <a:r>
            <a:rPr lang="en-GB" sz="1200" dirty="0" err="1" smtClean="0"/>
            <a:t>pouvoir</a:t>
          </a:r>
          <a:r>
            <a:rPr lang="en-GB" sz="1200" dirty="0" smtClean="0"/>
            <a:t> </a:t>
          </a:r>
          <a:r>
            <a:rPr lang="en-GB" sz="1200" dirty="0" err="1" smtClean="0"/>
            <a:t>développer</a:t>
          </a:r>
          <a:r>
            <a:rPr lang="en-GB" sz="1200" dirty="0" smtClean="0"/>
            <a:t> la </a:t>
          </a:r>
          <a:r>
            <a:rPr lang="en-GB" sz="1200" dirty="0" err="1" smtClean="0"/>
            <a:t>bioéconomie</a:t>
          </a:r>
          <a:endParaRPr lang="fi-FI" sz="1200" dirty="0"/>
        </a:p>
      </dgm:t>
    </dgm:pt>
    <dgm:pt modelId="{3D152F19-645D-42BA-8650-CE6AE5FA3183}" type="parTrans" cxnId="{7FF81D8A-32F1-4A6A-9E97-2F3898E1BA86}">
      <dgm:prSet/>
      <dgm:spPr/>
      <dgm:t>
        <a:bodyPr/>
        <a:lstStyle/>
        <a:p>
          <a:endParaRPr lang="fi-FI"/>
        </a:p>
      </dgm:t>
    </dgm:pt>
    <dgm:pt modelId="{5D93D35A-1F50-43B3-A3EF-7F3A95378E0B}" type="sibTrans" cxnId="{7FF81D8A-32F1-4A6A-9E97-2F3898E1BA86}">
      <dgm:prSet/>
      <dgm:spPr/>
      <dgm:t>
        <a:bodyPr/>
        <a:lstStyle/>
        <a:p>
          <a:endParaRPr lang="fi-FI"/>
        </a:p>
      </dgm:t>
    </dgm:pt>
    <dgm:pt modelId="{2A949B3E-F4EF-43C7-997C-D7869104158B}">
      <dgm:prSet phldrT="[Teksti]" custT="1">
        <dgm:style>
          <a:lnRef idx="1">
            <a:schemeClr val="dk1"/>
          </a:lnRef>
          <a:fillRef idx="2">
            <a:schemeClr val="dk1"/>
          </a:fillRef>
          <a:effectRef idx="1">
            <a:schemeClr val="dk1"/>
          </a:effectRef>
          <a:fontRef idx="minor">
            <a:schemeClr val="dk1"/>
          </a:fontRef>
        </dgm:style>
      </dgm:prSet>
      <dgm:spPr>
        <a:ln>
          <a:noFill/>
        </a:ln>
      </dgm:spPr>
      <dgm:t>
        <a:bodyPr/>
        <a:lstStyle/>
        <a:p>
          <a:r>
            <a:rPr lang="en-GB" sz="1200" dirty="0" smtClean="0"/>
            <a:t>2. </a:t>
          </a:r>
          <a:r>
            <a:rPr lang="en-GB" sz="1200" dirty="0" err="1" smtClean="0"/>
            <a:t>Trouver</a:t>
          </a:r>
          <a:r>
            <a:rPr lang="en-GB" sz="1200" dirty="0" smtClean="0"/>
            <a:t> des </a:t>
          </a:r>
          <a:r>
            <a:rPr lang="en-GB" sz="1200" dirty="0" err="1" smtClean="0"/>
            <a:t>opportunités</a:t>
          </a:r>
          <a:r>
            <a:rPr lang="en-GB" sz="1200" dirty="0" smtClean="0"/>
            <a:t> </a:t>
          </a:r>
          <a:r>
            <a:rPr lang="en-GB" sz="1200" dirty="0" err="1" smtClean="0"/>
            <a:t>commerciales</a:t>
          </a:r>
          <a:r>
            <a:rPr lang="en-GB" sz="1200" dirty="0" smtClean="0"/>
            <a:t> </a:t>
          </a:r>
          <a:r>
            <a:rPr lang="en-GB" sz="1200" dirty="0" err="1" smtClean="0"/>
            <a:t>nouvelles</a:t>
          </a:r>
          <a:r>
            <a:rPr lang="en-GB" sz="1200" dirty="0" smtClean="0"/>
            <a:t> pour la </a:t>
          </a:r>
          <a:r>
            <a:rPr lang="en-GB" sz="1200" dirty="0" err="1" smtClean="0"/>
            <a:t>bioéconomie</a:t>
          </a:r>
          <a:endParaRPr lang="fi-FI" sz="1200" dirty="0"/>
        </a:p>
      </dgm:t>
    </dgm:pt>
    <dgm:pt modelId="{3B657C3B-B534-4212-A7BC-F6CE6FFB1B78}" type="parTrans" cxnId="{F3A9AA2F-D33C-422A-8891-77AD13533219}">
      <dgm:prSet/>
      <dgm:spPr/>
      <dgm:t>
        <a:bodyPr/>
        <a:lstStyle/>
        <a:p>
          <a:endParaRPr lang="fi-FI"/>
        </a:p>
      </dgm:t>
    </dgm:pt>
    <dgm:pt modelId="{E4588FF0-5A57-483A-A4D8-EBAE2DEA7382}" type="sibTrans" cxnId="{F3A9AA2F-D33C-422A-8891-77AD13533219}">
      <dgm:prSet/>
      <dgm:spPr/>
      <dgm:t>
        <a:bodyPr/>
        <a:lstStyle/>
        <a:p>
          <a:endParaRPr lang="fi-FI"/>
        </a:p>
      </dgm:t>
    </dgm:pt>
    <dgm:pt modelId="{1FC01509-3399-4770-8837-DF9A6773F75C}">
      <dgm:prSet phldrT="[Teksti]" custT="1">
        <dgm:style>
          <a:lnRef idx="1">
            <a:schemeClr val="dk1"/>
          </a:lnRef>
          <a:fillRef idx="2">
            <a:schemeClr val="dk1"/>
          </a:fillRef>
          <a:effectRef idx="1">
            <a:schemeClr val="dk1"/>
          </a:effectRef>
          <a:fontRef idx="minor">
            <a:schemeClr val="dk1"/>
          </a:fontRef>
        </dgm:style>
      </dgm:prSet>
      <dgm:spPr>
        <a:ln>
          <a:noFill/>
        </a:ln>
      </dgm:spPr>
      <dgm:t>
        <a:bodyPr/>
        <a:lstStyle/>
        <a:p>
          <a:r>
            <a:rPr lang="en-GB" sz="1200" dirty="0" smtClean="0"/>
            <a:t>3. </a:t>
          </a:r>
          <a:r>
            <a:rPr lang="en-GB" sz="1200" dirty="0" err="1" smtClean="0"/>
            <a:t>Renforcer</a:t>
          </a:r>
          <a:r>
            <a:rPr lang="en-GB" sz="1200" dirty="0" smtClean="0"/>
            <a:t> le savoir-faire </a:t>
          </a:r>
          <a:r>
            <a:rPr lang="en-GB" sz="1200" dirty="0" err="1" smtClean="0"/>
            <a:t>en</a:t>
          </a:r>
          <a:r>
            <a:rPr lang="en-GB" sz="1200" dirty="0" smtClean="0"/>
            <a:t> </a:t>
          </a:r>
          <a:r>
            <a:rPr lang="en-GB" sz="1200" dirty="0" err="1" smtClean="0"/>
            <a:t>bioéconomie</a:t>
          </a:r>
          <a:endParaRPr lang="fi-FI" sz="1200" dirty="0"/>
        </a:p>
      </dgm:t>
    </dgm:pt>
    <dgm:pt modelId="{52363C67-99B4-446D-8A30-F55FF9299B5D}" type="parTrans" cxnId="{A475D044-C74B-40D5-BC83-ECDE528F3D9C}">
      <dgm:prSet/>
      <dgm:spPr/>
      <dgm:t>
        <a:bodyPr/>
        <a:lstStyle/>
        <a:p>
          <a:endParaRPr lang="fi-FI"/>
        </a:p>
      </dgm:t>
    </dgm:pt>
    <dgm:pt modelId="{4BBF4A90-8996-4139-A605-089826DC4DFE}" type="sibTrans" cxnId="{A475D044-C74B-40D5-BC83-ECDE528F3D9C}">
      <dgm:prSet/>
      <dgm:spPr/>
      <dgm:t>
        <a:bodyPr/>
        <a:lstStyle/>
        <a:p>
          <a:endParaRPr lang="fi-FI"/>
        </a:p>
      </dgm:t>
    </dgm:pt>
    <dgm:pt modelId="{570B281E-1D7C-49DF-98CB-6737AC33AC42}">
      <dgm:prSet phldrT="[Teksti]" custT="1">
        <dgm:style>
          <a:lnRef idx="1">
            <a:schemeClr val="dk1"/>
          </a:lnRef>
          <a:fillRef idx="2">
            <a:schemeClr val="dk1"/>
          </a:fillRef>
          <a:effectRef idx="1">
            <a:schemeClr val="dk1"/>
          </a:effectRef>
          <a:fontRef idx="minor">
            <a:schemeClr val="dk1"/>
          </a:fontRef>
        </dgm:style>
      </dgm:prSet>
      <dgm:spPr>
        <a:ln>
          <a:noFill/>
        </a:ln>
      </dgm:spPr>
      <dgm:t>
        <a:bodyPr/>
        <a:lstStyle/>
        <a:p>
          <a:r>
            <a:rPr lang="en-GB" sz="1200" dirty="0" smtClean="0"/>
            <a:t>4. </a:t>
          </a:r>
          <a:r>
            <a:rPr lang="en-GB" sz="1200" dirty="0" err="1" smtClean="0"/>
            <a:t>Garantir</a:t>
          </a:r>
          <a:r>
            <a:rPr lang="en-GB" sz="1200" dirty="0" smtClean="0"/>
            <a:t> la </a:t>
          </a:r>
          <a:r>
            <a:rPr lang="en-GB" sz="1200" dirty="0" err="1" smtClean="0"/>
            <a:t>durabilité</a:t>
          </a:r>
          <a:r>
            <a:rPr lang="en-GB" sz="1200" dirty="0" smtClean="0"/>
            <a:t> et </a:t>
          </a:r>
          <a:r>
            <a:rPr lang="en-GB" sz="1200" dirty="0" err="1" smtClean="0"/>
            <a:t>l’utilisabilité</a:t>
          </a:r>
          <a:r>
            <a:rPr lang="en-GB" sz="1200" dirty="0" smtClean="0"/>
            <a:t> de </a:t>
          </a:r>
          <a:r>
            <a:rPr lang="en-GB" sz="1200" dirty="0" err="1" smtClean="0"/>
            <a:t>biomasse</a:t>
          </a:r>
          <a:endParaRPr lang="fi-FI" sz="1200" dirty="0"/>
        </a:p>
      </dgm:t>
    </dgm:pt>
    <dgm:pt modelId="{F56F7CEE-83CE-4C41-8282-2AD02E1D84BA}" type="parTrans" cxnId="{5B9E3CD4-D25A-4524-ABBF-18F56B561101}">
      <dgm:prSet/>
      <dgm:spPr/>
      <dgm:t>
        <a:bodyPr/>
        <a:lstStyle/>
        <a:p>
          <a:endParaRPr lang="fi-FI"/>
        </a:p>
      </dgm:t>
    </dgm:pt>
    <dgm:pt modelId="{0C9BB42A-A097-4D8D-8252-C6A7C21BD03A}" type="sibTrans" cxnId="{5B9E3CD4-D25A-4524-ABBF-18F56B561101}">
      <dgm:prSet/>
      <dgm:spPr/>
      <dgm:t>
        <a:bodyPr/>
        <a:lstStyle/>
        <a:p>
          <a:endParaRPr lang="fi-FI"/>
        </a:p>
      </dgm:t>
    </dgm:pt>
    <dgm:pt modelId="{FB693A4C-D994-4FF6-AD76-0487160AA898}" type="pres">
      <dgm:prSet presAssocID="{C7452C35-711A-4628-9C03-BBD84EACB2F9}" presName="linear" presStyleCnt="0">
        <dgm:presLayoutVars>
          <dgm:animLvl val="lvl"/>
          <dgm:resizeHandles val="exact"/>
        </dgm:presLayoutVars>
      </dgm:prSet>
      <dgm:spPr/>
      <dgm:t>
        <a:bodyPr/>
        <a:lstStyle/>
        <a:p>
          <a:endParaRPr lang="fi-FI"/>
        </a:p>
      </dgm:t>
    </dgm:pt>
    <dgm:pt modelId="{AEB99002-77D1-45C1-9A8B-5013CD33A3BD}" type="pres">
      <dgm:prSet presAssocID="{011CFBC3-50B5-4436-BCE4-7CB7550C6492}" presName="parentText" presStyleLbl="node1" presStyleIdx="0" presStyleCnt="4">
        <dgm:presLayoutVars>
          <dgm:chMax val="0"/>
          <dgm:bulletEnabled val="1"/>
        </dgm:presLayoutVars>
      </dgm:prSet>
      <dgm:spPr/>
      <dgm:t>
        <a:bodyPr/>
        <a:lstStyle/>
        <a:p>
          <a:endParaRPr lang="fi-FI"/>
        </a:p>
      </dgm:t>
    </dgm:pt>
    <dgm:pt modelId="{D285C303-DBBC-4B3B-B85B-3EC7CDC0AE2E}" type="pres">
      <dgm:prSet presAssocID="{5D93D35A-1F50-43B3-A3EF-7F3A95378E0B}" presName="spacer" presStyleCnt="0"/>
      <dgm:spPr/>
    </dgm:pt>
    <dgm:pt modelId="{30F4FF04-990C-4F74-993C-3024A26D0FE4}" type="pres">
      <dgm:prSet presAssocID="{2A949B3E-F4EF-43C7-997C-D7869104158B}" presName="parentText" presStyleLbl="node1" presStyleIdx="1" presStyleCnt="4">
        <dgm:presLayoutVars>
          <dgm:chMax val="0"/>
          <dgm:bulletEnabled val="1"/>
        </dgm:presLayoutVars>
      </dgm:prSet>
      <dgm:spPr/>
      <dgm:t>
        <a:bodyPr/>
        <a:lstStyle/>
        <a:p>
          <a:endParaRPr lang="fi-FI"/>
        </a:p>
      </dgm:t>
    </dgm:pt>
    <dgm:pt modelId="{38A281E2-4215-484D-965B-D6C974722303}" type="pres">
      <dgm:prSet presAssocID="{E4588FF0-5A57-483A-A4D8-EBAE2DEA7382}" presName="spacer" presStyleCnt="0"/>
      <dgm:spPr/>
    </dgm:pt>
    <dgm:pt modelId="{FC7CF4D2-5860-436B-9DEC-1E5165C93DBE}" type="pres">
      <dgm:prSet presAssocID="{1FC01509-3399-4770-8837-DF9A6773F75C}" presName="parentText" presStyleLbl="node1" presStyleIdx="2" presStyleCnt="4">
        <dgm:presLayoutVars>
          <dgm:chMax val="0"/>
          <dgm:bulletEnabled val="1"/>
        </dgm:presLayoutVars>
      </dgm:prSet>
      <dgm:spPr/>
      <dgm:t>
        <a:bodyPr/>
        <a:lstStyle/>
        <a:p>
          <a:endParaRPr lang="fi-FI"/>
        </a:p>
      </dgm:t>
    </dgm:pt>
    <dgm:pt modelId="{2CB55624-69CF-41F1-BAA7-A3C73942C8A3}" type="pres">
      <dgm:prSet presAssocID="{4BBF4A90-8996-4139-A605-089826DC4DFE}" presName="spacer" presStyleCnt="0"/>
      <dgm:spPr/>
    </dgm:pt>
    <dgm:pt modelId="{DBB6091D-2DBA-4400-8AFE-5CE80F7B5358}" type="pres">
      <dgm:prSet presAssocID="{570B281E-1D7C-49DF-98CB-6737AC33AC42}" presName="parentText" presStyleLbl="node1" presStyleIdx="3" presStyleCnt="4">
        <dgm:presLayoutVars>
          <dgm:chMax val="0"/>
          <dgm:bulletEnabled val="1"/>
        </dgm:presLayoutVars>
      </dgm:prSet>
      <dgm:spPr/>
      <dgm:t>
        <a:bodyPr/>
        <a:lstStyle/>
        <a:p>
          <a:endParaRPr lang="fi-FI"/>
        </a:p>
      </dgm:t>
    </dgm:pt>
  </dgm:ptLst>
  <dgm:cxnLst>
    <dgm:cxn modelId="{7FF81D8A-32F1-4A6A-9E97-2F3898E1BA86}" srcId="{C7452C35-711A-4628-9C03-BBD84EACB2F9}" destId="{011CFBC3-50B5-4436-BCE4-7CB7550C6492}" srcOrd="0" destOrd="0" parTransId="{3D152F19-645D-42BA-8650-CE6AE5FA3183}" sibTransId="{5D93D35A-1F50-43B3-A3EF-7F3A95378E0B}"/>
    <dgm:cxn modelId="{FF4EA2CC-316E-4683-AB11-87ED479DC43B}" type="presOf" srcId="{C7452C35-711A-4628-9C03-BBD84EACB2F9}" destId="{FB693A4C-D994-4FF6-AD76-0487160AA898}" srcOrd="0" destOrd="0" presId="urn:microsoft.com/office/officeart/2005/8/layout/vList2"/>
    <dgm:cxn modelId="{E1CA8AAA-4792-4741-B2B2-2BB9E9C38487}" type="presOf" srcId="{570B281E-1D7C-49DF-98CB-6737AC33AC42}" destId="{DBB6091D-2DBA-4400-8AFE-5CE80F7B5358}" srcOrd="0" destOrd="0" presId="urn:microsoft.com/office/officeart/2005/8/layout/vList2"/>
    <dgm:cxn modelId="{A475D044-C74B-40D5-BC83-ECDE528F3D9C}" srcId="{C7452C35-711A-4628-9C03-BBD84EACB2F9}" destId="{1FC01509-3399-4770-8837-DF9A6773F75C}" srcOrd="2" destOrd="0" parTransId="{52363C67-99B4-446D-8A30-F55FF9299B5D}" sibTransId="{4BBF4A90-8996-4139-A605-089826DC4DFE}"/>
    <dgm:cxn modelId="{A215CB33-131F-48E5-B1DF-4080AF775812}" type="presOf" srcId="{011CFBC3-50B5-4436-BCE4-7CB7550C6492}" destId="{AEB99002-77D1-45C1-9A8B-5013CD33A3BD}" srcOrd="0" destOrd="0" presId="urn:microsoft.com/office/officeart/2005/8/layout/vList2"/>
    <dgm:cxn modelId="{F3A9AA2F-D33C-422A-8891-77AD13533219}" srcId="{C7452C35-711A-4628-9C03-BBD84EACB2F9}" destId="{2A949B3E-F4EF-43C7-997C-D7869104158B}" srcOrd="1" destOrd="0" parTransId="{3B657C3B-B534-4212-A7BC-F6CE6FFB1B78}" sibTransId="{E4588FF0-5A57-483A-A4D8-EBAE2DEA7382}"/>
    <dgm:cxn modelId="{CE78D0AF-245D-4911-ABA6-5CEBF714926E}" type="presOf" srcId="{2A949B3E-F4EF-43C7-997C-D7869104158B}" destId="{30F4FF04-990C-4F74-993C-3024A26D0FE4}" srcOrd="0" destOrd="0" presId="urn:microsoft.com/office/officeart/2005/8/layout/vList2"/>
    <dgm:cxn modelId="{F470E940-4D72-4603-AE45-D034D47A0F0D}" type="presOf" srcId="{1FC01509-3399-4770-8837-DF9A6773F75C}" destId="{FC7CF4D2-5860-436B-9DEC-1E5165C93DBE}" srcOrd="0" destOrd="0" presId="urn:microsoft.com/office/officeart/2005/8/layout/vList2"/>
    <dgm:cxn modelId="{5B9E3CD4-D25A-4524-ABBF-18F56B561101}" srcId="{C7452C35-711A-4628-9C03-BBD84EACB2F9}" destId="{570B281E-1D7C-49DF-98CB-6737AC33AC42}" srcOrd="3" destOrd="0" parTransId="{F56F7CEE-83CE-4C41-8282-2AD02E1D84BA}" sibTransId="{0C9BB42A-A097-4D8D-8252-C6A7C21BD03A}"/>
    <dgm:cxn modelId="{24802394-0EC7-4624-AD0D-0D6AC2FEEB4E}" type="presParOf" srcId="{FB693A4C-D994-4FF6-AD76-0487160AA898}" destId="{AEB99002-77D1-45C1-9A8B-5013CD33A3BD}" srcOrd="0" destOrd="0" presId="urn:microsoft.com/office/officeart/2005/8/layout/vList2"/>
    <dgm:cxn modelId="{181317C7-DE86-4E79-B5AE-BEE6F3DE5D28}" type="presParOf" srcId="{FB693A4C-D994-4FF6-AD76-0487160AA898}" destId="{D285C303-DBBC-4B3B-B85B-3EC7CDC0AE2E}" srcOrd="1" destOrd="0" presId="urn:microsoft.com/office/officeart/2005/8/layout/vList2"/>
    <dgm:cxn modelId="{30677065-19C1-4FEB-9BEE-2A8CF14254C0}" type="presParOf" srcId="{FB693A4C-D994-4FF6-AD76-0487160AA898}" destId="{30F4FF04-990C-4F74-993C-3024A26D0FE4}" srcOrd="2" destOrd="0" presId="urn:microsoft.com/office/officeart/2005/8/layout/vList2"/>
    <dgm:cxn modelId="{8C45BE66-4226-433E-A6FD-968D0497AF16}" type="presParOf" srcId="{FB693A4C-D994-4FF6-AD76-0487160AA898}" destId="{38A281E2-4215-484D-965B-D6C974722303}" srcOrd="3" destOrd="0" presId="urn:microsoft.com/office/officeart/2005/8/layout/vList2"/>
    <dgm:cxn modelId="{2753842C-BFED-4B6A-87C9-FDE2983456BD}" type="presParOf" srcId="{FB693A4C-D994-4FF6-AD76-0487160AA898}" destId="{FC7CF4D2-5860-436B-9DEC-1E5165C93DBE}" srcOrd="4" destOrd="0" presId="urn:microsoft.com/office/officeart/2005/8/layout/vList2"/>
    <dgm:cxn modelId="{FE80EEE0-B3C6-44CD-B2DB-4CD35AF601AC}" type="presParOf" srcId="{FB693A4C-D994-4FF6-AD76-0487160AA898}" destId="{2CB55624-69CF-41F1-BAA7-A3C73942C8A3}" srcOrd="5" destOrd="0" presId="urn:microsoft.com/office/officeart/2005/8/layout/vList2"/>
    <dgm:cxn modelId="{030E6B4D-2400-402D-B4CB-73ABA738C077}" type="presParOf" srcId="{FB693A4C-D994-4FF6-AD76-0487160AA898}" destId="{DBB6091D-2DBA-4400-8AFE-5CE80F7B535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9FDF30-7D2D-4845-AC4B-AC61FC8D07D8}" type="doc">
      <dgm:prSet loTypeId="urn:microsoft.com/office/officeart/2005/8/layout/lProcess3" loCatId="process" qsTypeId="urn:microsoft.com/office/officeart/2005/8/quickstyle/simple4" qsCatId="simple" csTypeId="urn:microsoft.com/office/officeart/2005/8/colors/accent1_2" csCatId="accent1" phldr="1"/>
      <dgm:spPr/>
      <dgm:t>
        <a:bodyPr/>
        <a:lstStyle/>
        <a:p>
          <a:endParaRPr lang="fi-FI"/>
        </a:p>
      </dgm:t>
    </dgm:pt>
    <dgm:pt modelId="{DEFD4017-8F12-A749-B47A-46163D384248}">
      <dgm:prSet phldrT="[Teksti]"/>
      <dgm:spPr>
        <a:solidFill>
          <a:srgbClr val="62BB46"/>
        </a:solidFill>
      </dgm:spPr>
      <dgm:t>
        <a:bodyPr/>
        <a:lstStyle/>
        <a:p>
          <a:r>
            <a:rPr lang="en-GB" dirty="0" smtClean="0"/>
            <a:t>Valorisation du bois</a:t>
          </a:r>
          <a:endParaRPr lang="fi-FI" dirty="0"/>
        </a:p>
      </dgm:t>
    </dgm:pt>
    <dgm:pt modelId="{A0D96EDF-BC42-8948-A52D-68D7FE4440EE}" type="parTrans" cxnId="{29B73497-E69F-AE4E-B3CC-CACF66AAA92A}">
      <dgm:prSet/>
      <dgm:spPr/>
      <dgm:t>
        <a:bodyPr/>
        <a:lstStyle/>
        <a:p>
          <a:endParaRPr lang="fi-FI"/>
        </a:p>
      </dgm:t>
    </dgm:pt>
    <dgm:pt modelId="{5150DF8A-7974-554F-A0E1-3C9884E403EB}" type="sibTrans" cxnId="{29B73497-E69F-AE4E-B3CC-CACF66AAA92A}">
      <dgm:prSet/>
      <dgm:spPr/>
      <dgm:t>
        <a:bodyPr/>
        <a:lstStyle/>
        <a:p>
          <a:endParaRPr lang="fi-FI"/>
        </a:p>
      </dgm:t>
    </dgm:pt>
    <dgm:pt modelId="{9F1C83D3-ADA3-6247-90F9-6DB9FE2A5343}">
      <dgm:prSet phldrT="[Teksti]"/>
      <dgm:spPr>
        <a:solidFill>
          <a:srgbClr val="62BB46"/>
        </a:solidFill>
      </dgm:spPr>
      <dgm:t>
        <a:bodyPr/>
        <a:lstStyle/>
        <a:p>
          <a:r>
            <a:rPr lang="en-GB" dirty="0" err="1" smtClean="0"/>
            <a:t>Chimie</a:t>
          </a:r>
          <a:endParaRPr lang="fi-FI" dirty="0"/>
        </a:p>
      </dgm:t>
    </dgm:pt>
    <dgm:pt modelId="{EE773E3D-44DF-AB46-B91F-E93499EBB8E5}" type="parTrans" cxnId="{D3D9956E-14B8-A84D-9E0D-94DF47AAB3F4}">
      <dgm:prSet/>
      <dgm:spPr/>
      <dgm:t>
        <a:bodyPr/>
        <a:lstStyle/>
        <a:p>
          <a:endParaRPr lang="fi-FI"/>
        </a:p>
      </dgm:t>
    </dgm:pt>
    <dgm:pt modelId="{EF58F81B-122C-AD4F-8072-C95F17775382}" type="sibTrans" cxnId="{D3D9956E-14B8-A84D-9E0D-94DF47AAB3F4}">
      <dgm:prSet/>
      <dgm:spPr/>
      <dgm:t>
        <a:bodyPr/>
        <a:lstStyle/>
        <a:p>
          <a:endParaRPr lang="fi-FI"/>
        </a:p>
      </dgm:t>
    </dgm:pt>
    <dgm:pt modelId="{0AD56C9F-BD1B-A64C-8013-0E6F286E6CE8}">
      <dgm:prSet phldrT="[Teksti]"/>
      <dgm:spPr>
        <a:solidFill>
          <a:srgbClr val="62BB46"/>
        </a:solidFill>
      </dgm:spPr>
      <dgm:t>
        <a:bodyPr/>
        <a:lstStyle/>
        <a:p>
          <a:r>
            <a:rPr lang="en-GB" dirty="0" err="1" smtClean="0"/>
            <a:t>Enérgie</a:t>
          </a:r>
          <a:endParaRPr lang="fi-FI" dirty="0"/>
        </a:p>
      </dgm:t>
    </dgm:pt>
    <dgm:pt modelId="{585EFE09-3D43-1D49-B2BA-94685BD334C6}" type="parTrans" cxnId="{A91AB5D1-1553-E940-A5E7-240399485907}">
      <dgm:prSet/>
      <dgm:spPr/>
      <dgm:t>
        <a:bodyPr/>
        <a:lstStyle/>
        <a:p>
          <a:endParaRPr lang="fi-FI"/>
        </a:p>
      </dgm:t>
    </dgm:pt>
    <dgm:pt modelId="{E1EE85ED-5F39-2B4E-8B94-9CE3518B06BF}" type="sibTrans" cxnId="{A91AB5D1-1553-E940-A5E7-240399485907}">
      <dgm:prSet/>
      <dgm:spPr/>
      <dgm:t>
        <a:bodyPr/>
        <a:lstStyle/>
        <a:p>
          <a:endParaRPr lang="fi-FI"/>
        </a:p>
      </dgm:t>
    </dgm:pt>
    <dgm:pt modelId="{8B1B12AB-4D63-9449-9586-D8D98F4FE532}">
      <dgm:prSet phldrT="[Teksti]"/>
      <dgm:spPr>
        <a:solidFill>
          <a:srgbClr val="62BB46"/>
        </a:solidFill>
      </dgm:spPr>
      <dgm:t>
        <a:bodyPr/>
        <a:lstStyle/>
        <a:p>
          <a:r>
            <a:rPr lang="en-GB" dirty="0" smtClean="0"/>
            <a:t>Construction</a:t>
          </a:r>
          <a:endParaRPr lang="fi-FI" dirty="0"/>
        </a:p>
      </dgm:t>
    </dgm:pt>
    <dgm:pt modelId="{482431A9-5095-2E4F-933C-9C3FF24FF2AD}" type="parTrans" cxnId="{4496ECD2-1562-3E4F-ADF3-360701A0563F}">
      <dgm:prSet/>
      <dgm:spPr/>
      <dgm:t>
        <a:bodyPr/>
        <a:lstStyle/>
        <a:p>
          <a:endParaRPr lang="fi-FI"/>
        </a:p>
      </dgm:t>
    </dgm:pt>
    <dgm:pt modelId="{8B771467-CBF5-1F45-8C36-34DCDE9AD630}" type="sibTrans" cxnId="{4496ECD2-1562-3E4F-ADF3-360701A0563F}">
      <dgm:prSet/>
      <dgm:spPr/>
      <dgm:t>
        <a:bodyPr/>
        <a:lstStyle/>
        <a:p>
          <a:endParaRPr lang="fi-FI"/>
        </a:p>
      </dgm:t>
    </dgm:pt>
    <dgm:pt modelId="{6AE3A923-8329-2E40-B224-C354F9D862B7}">
      <dgm:prSet phldrT="[Teksti]"/>
      <dgm:spPr>
        <a:solidFill>
          <a:srgbClr val="62BB46"/>
        </a:solidFill>
      </dgm:spPr>
      <dgm:t>
        <a:bodyPr/>
        <a:lstStyle/>
        <a:p>
          <a:r>
            <a:rPr lang="en-GB" dirty="0" smtClean="0"/>
            <a:t>Services </a:t>
          </a:r>
          <a:r>
            <a:rPr lang="en-GB" dirty="0" err="1" smtClean="0"/>
            <a:t>écosystémiques</a:t>
          </a:r>
          <a:endParaRPr lang="fi-FI" dirty="0"/>
        </a:p>
      </dgm:t>
    </dgm:pt>
    <dgm:pt modelId="{B5BD8365-BF77-CA4E-AD12-51590E40613C}" type="parTrans" cxnId="{301DF10F-1216-0442-890A-38B6C8AF6502}">
      <dgm:prSet/>
      <dgm:spPr/>
      <dgm:t>
        <a:bodyPr/>
        <a:lstStyle/>
        <a:p>
          <a:endParaRPr lang="fi-FI"/>
        </a:p>
      </dgm:t>
    </dgm:pt>
    <dgm:pt modelId="{652B0FD7-1A9E-4247-B0EB-465A4517D838}" type="sibTrans" cxnId="{301DF10F-1216-0442-890A-38B6C8AF6502}">
      <dgm:prSet/>
      <dgm:spPr/>
      <dgm:t>
        <a:bodyPr/>
        <a:lstStyle/>
        <a:p>
          <a:endParaRPr lang="fi-FI"/>
        </a:p>
      </dgm:t>
    </dgm:pt>
    <dgm:pt modelId="{20020CDC-5249-A748-8511-843DD3EF6931}">
      <dgm:prSet phldrT="[Teksti]"/>
      <dgm:spPr>
        <a:solidFill>
          <a:srgbClr val="62BB46"/>
        </a:solidFill>
      </dgm:spPr>
      <dgm:t>
        <a:bodyPr/>
        <a:lstStyle/>
        <a:p>
          <a:r>
            <a:rPr lang="fi-FI" dirty="0" err="1" smtClean="0"/>
            <a:t>Nourriture</a:t>
          </a:r>
          <a:endParaRPr lang="fi-FI" dirty="0"/>
        </a:p>
      </dgm:t>
    </dgm:pt>
    <dgm:pt modelId="{6822DD29-9F00-6148-9F14-4B16D6C1DFBD}" type="parTrans" cxnId="{5D76EE1F-5772-5640-A8D2-B72B355FC555}">
      <dgm:prSet/>
      <dgm:spPr/>
      <dgm:t>
        <a:bodyPr/>
        <a:lstStyle/>
        <a:p>
          <a:endParaRPr lang="fi-FI"/>
        </a:p>
      </dgm:t>
    </dgm:pt>
    <dgm:pt modelId="{C37A874F-B606-3841-925B-CD1B046022FB}" type="sibTrans" cxnId="{5D76EE1F-5772-5640-A8D2-B72B355FC555}">
      <dgm:prSet/>
      <dgm:spPr/>
      <dgm:t>
        <a:bodyPr/>
        <a:lstStyle/>
        <a:p>
          <a:endParaRPr lang="fi-FI"/>
        </a:p>
      </dgm:t>
    </dgm:pt>
    <dgm:pt modelId="{CC7500E1-FD88-CB44-8395-2FCAEAA8F2A0}" type="pres">
      <dgm:prSet presAssocID="{229FDF30-7D2D-4845-AC4B-AC61FC8D07D8}" presName="Name0" presStyleCnt="0">
        <dgm:presLayoutVars>
          <dgm:chPref val="3"/>
          <dgm:dir/>
          <dgm:animLvl val="lvl"/>
          <dgm:resizeHandles/>
        </dgm:presLayoutVars>
      </dgm:prSet>
      <dgm:spPr/>
      <dgm:t>
        <a:bodyPr/>
        <a:lstStyle/>
        <a:p>
          <a:endParaRPr lang="fi-FI"/>
        </a:p>
      </dgm:t>
    </dgm:pt>
    <dgm:pt modelId="{18B143B4-1C2D-224E-AC7D-5C9048E47543}" type="pres">
      <dgm:prSet presAssocID="{DEFD4017-8F12-A749-B47A-46163D384248}" presName="horFlow" presStyleCnt="0"/>
      <dgm:spPr/>
    </dgm:pt>
    <dgm:pt modelId="{7A7FC696-9DBD-0246-AA85-E36953C8F460}" type="pres">
      <dgm:prSet presAssocID="{DEFD4017-8F12-A749-B47A-46163D384248}" presName="bigChev" presStyleLbl="node1" presStyleIdx="0" presStyleCnt="6" custScaleX="251842"/>
      <dgm:spPr/>
      <dgm:t>
        <a:bodyPr/>
        <a:lstStyle/>
        <a:p>
          <a:endParaRPr lang="fi-FI"/>
        </a:p>
      </dgm:t>
    </dgm:pt>
    <dgm:pt modelId="{75F07558-ADEB-A94E-9284-32886DC8E958}" type="pres">
      <dgm:prSet presAssocID="{DEFD4017-8F12-A749-B47A-46163D384248}" presName="vSp" presStyleCnt="0"/>
      <dgm:spPr/>
    </dgm:pt>
    <dgm:pt modelId="{EA705119-7B63-2440-BA57-C3D918F3E36E}" type="pres">
      <dgm:prSet presAssocID="{9F1C83D3-ADA3-6247-90F9-6DB9FE2A5343}" presName="horFlow" presStyleCnt="0"/>
      <dgm:spPr/>
    </dgm:pt>
    <dgm:pt modelId="{66FF5FF4-0AF3-C74A-A502-A15E42963556}" type="pres">
      <dgm:prSet presAssocID="{9F1C83D3-ADA3-6247-90F9-6DB9FE2A5343}" presName="bigChev" presStyleLbl="node1" presStyleIdx="1" presStyleCnt="6" custScaleX="251469"/>
      <dgm:spPr/>
      <dgm:t>
        <a:bodyPr/>
        <a:lstStyle/>
        <a:p>
          <a:endParaRPr lang="fi-FI"/>
        </a:p>
      </dgm:t>
    </dgm:pt>
    <dgm:pt modelId="{B134B997-AD95-6E49-8565-86ECEC59821D}" type="pres">
      <dgm:prSet presAssocID="{9F1C83D3-ADA3-6247-90F9-6DB9FE2A5343}" presName="vSp" presStyleCnt="0"/>
      <dgm:spPr/>
    </dgm:pt>
    <dgm:pt modelId="{CF401C2C-11F3-4C46-9BC6-CA890F2FD846}" type="pres">
      <dgm:prSet presAssocID="{0AD56C9F-BD1B-A64C-8013-0E6F286E6CE8}" presName="horFlow" presStyleCnt="0"/>
      <dgm:spPr/>
    </dgm:pt>
    <dgm:pt modelId="{852DC81F-3FA2-E047-9BAF-B772E7437C72}" type="pres">
      <dgm:prSet presAssocID="{0AD56C9F-BD1B-A64C-8013-0E6F286E6CE8}" presName="bigChev" presStyleLbl="node1" presStyleIdx="2" presStyleCnt="6" custScaleX="245765" custLinFactNeighborX="3039" custLinFactNeighborY="7000"/>
      <dgm:spPr/>
      <dgm:t>
        <a:bodyPr/>
        <a:lstStyle/>
        <a:p>
          <a:endParaRPr lang="fi-FI"/>
        </a:p>
      </dgm:t>
    </dgm:pt>
    <dgm:pt modelId="{F888CD58-E03D-C14F-B06F-0A60CF97CFDE}" type="pres">
      <dgm:prSet presAssocID="{0AD56C9F-BD1B-A64C-8013-0E6F286E6CE8}" presName="vSp" presStyleCnt="0"/>
      <dgm:spPr/>
    </dgm:pt>
    <dgm:pt modelId="{557694B4-939D-8745-8517-9B160C76CB87}" type="pres">
      <dgm:prSet presAssocID="{20020CDC-5249-A748-8511-843DD3EF6931}" presName="horFlow" presStyleCnt="0"/>
      <dgm:spPr/>
    </dgm:pt>
    <dgm:pt modelId="{773B67CF-76A5-3044-9B75-2147302B7C75}" type="pres">
      <dgm:prSet presAssocID="{20020CDC-5249-A748-8511-843DD3EF6931}" presName="bigChev" presStyleLbl="node1" presStyleIdx="3" presStyleCnt="6" custScaleX="247495"/>
      <dgm:spPr/>
      <dgm:t>
        <a:bodyPr/>
        <a:lstStyle/>
        <a:p>
          <a:endParaRPr lang="fi-FI"/>
        </a:p>
      </dgm:t>
    </dgm:pt>
    <dgm:pt modelId="{0A87F034-BB40-514A-9E68-EA1113D7E24F}" type="pres">
      <dgm:prSet presAssocID="{20020CDC-5249-A748-8511-843DD3EF6931}" presName="vSp" presStyleCnt="0"/>
      <dgm:spPr/>
    </dgm:pt>
    <dgm:pt modelId="{4C114E3E-28A9-9140-AF63-C7F99CFB78E9}" type="pres">
      <dgm:prSet presAssocID="{8B1B12AB-4D63-9449-9586-D8D98F4FE532}" presName="horFlow" presStyleCnt="0"/>
      <dgm:spPr/>
    </dgm:pt>
    <dgm:pt modelId="{9BC38C31-632A-F84E-A8AD-13DD9A4E43A4}" type="pres">
      <dgm:prSet presAssocID="{8B1B12AB-4D63-9449-9586-D8D98F4FE532}" presName="bigChev" presStyleLbl="node1" presStyleIdx="4" presStyleCnt="6" custScaleX="244907"/>
      <dgm:spPr/>
      <dgm:t>
        <a:bodyPr/>
        <a:lstStyle/>
        <a:p>
          <a:endParaRPr lang="fi-FI"/>
        </a:p>
      </dgm:t>
    </dgm:pt>
    <dgm:pt modelId="{2624A6CF-650B-7C40-9215-55ECAC7D863C}" type="pres">
      <dgm:prSet presAssocID="{8B1B12AB-4D63-9449-9586-D8D98F4FE532}" presName="vSp" presStyleCnt="0"/>
      <dgm:spPr/>
    </dgm:pt>
    <dgm:pt modelId="{1ADB63E9-5FEC-C542-B469-97F722076184}" type="pres">
      <dgm:prSet presAssocID="{6AE3A923-8329-2E40-B224-C354F9D862B7}" presName="horFlow" presStyleCnt="0"/>
      <dgm:spPr/>
    </dgm:pt>
    <dgm:pt modelId="{087E2A8C-7A56-0349-9A1B-6D9A4B5D044D}" type="pres">
      <dgm:prSet presAssocID="{6AE3A923-8329-2E40-B224-C354F9D862B7}" presName="bigChev" presStyleLbl="node1" presStyleIdx="5" presStyleCnt="6" custScaleX="249465"/>
      <dgm:spPr/>
      <dgm:t>
        <a:bodyPr/>
        <a:lstStyle/>
        <a:p>
          <a:endParaRPr lang="fi-FI"/>
        </a:p>
      </dgm:t>
    </dgm:pt>
  </dgm:ptLst>
  <dgm:cxnLst>
    <dgm:cxn modelId="{264EA416-C03F-4DC4-98D0-7A65C7DC6C12}" type="presOf" srcId="{229FDF30-7D2D-4845-AC4B-AC61FC8D07D8}" destId="{CC7500E1-FD88-CB44-8395-2FCAEAA8F2A0}" srcOrd="0" destOrd="0" presId="urn:microsoft.com/office/officeart/2005/8/layout/lProcess3"/>
    <dgm:cxn modelId="{4496ECD2-1562-3E4F-ADF3-360701A0563F}" srcId="{229FDF30-7D2D-4845-AC4B-AC61FC8D07D8}" destId="{8B1B12AB-4D63-9449-9586-D8D98F4FE532}" srcOrd="4" destOrd="0" parTransId="{482431A9-5095-2E4F-933C-9C3FF24FF2AD}" sibTransId="{8B771467-CBF5-1F45-8C36-34DCDE9AD630}"/>
    <dgm:cxn modelId="{7C000496-85B2-4C5F-9557-5ADB2F803091}" type="presOf" srcId="{6AE3A923-8329-2E40-B224-C354F9D862B7}" destId="{087E2A8C-7A56-0349-9A1B-6D9A4B5D044D}" srcOrd="0" destOrd="0" presId="urn:microsoft.com/office/officeart/2005/8/layout/lProcess3"/>
    <dgm:cxn modelId="{5D76EE1F-5772-5640-A8D2-B72B355FC555}" srcId="{229FDF30-7D2D-4845-AC4B-AC61FC8D07D8}" destId="{20020CDC-5249-A748-8511-843DD3EF6931}" srcOrd="3" destOrd="0" parTransId="{6822DD29-9F00-6148-9F14-4B16D6C1DFBD}" sibTransId="{C37A874F-B606-3841-925B-CD1B046022FB}"/>
    <dgm:cxn modelId="{A19F5D7B-F497-4C07-BCB3-D7749B4546F6}" type="presOf" srcId="{20020CDC-5249-A748-8511-843DD3EF6931}" destId="{773B67CF-76A5-3044-9B75-2147302B7C75}" srcOrd="0" destOrd="0" presId="urn:microsoft.com/office/officeart/2005/8/layout/lProcess3"/>
    <dgm:cxn modelId="{25C6F73B-B4E2-4DA0-810A-40A6FE0A71C8}" type="presOf" srcId="{9F1C83D3-ADA3-6247-90F9-6DB9FE2A5343}" destId="{66FF5FF4-0AF3-C74A-A502-A15E42963556}" srcOrd="0" destOrd="0" presId="urn:microsoft.com/office/officeart/2005/8/layout/lProcess3"/>
    <dgm:cxn modelId="{A91AB5D1-1553-E940-A5E7-240399485907}" srcId="{229FDF30-7D2D-4845-AC4B-AC61FC8D07D8}" destId="{0AD56C9F-BD1B-A64C-8013-0E6F286E6CE8}" srcOrd="2" destOrd="0" parTransId="{585EFE09-3D43-1D49-B2BA-94685BD334C6}" sibTransId="{E1EE85ED-5F39-2B4E-8B94-9CE3518B06BF}"/>
    <dgm:cxn modelId="{29B73497-E69F-AE4E-B3CC-CACF66AAA92A}" srcId="{229FDF30-7D2D-4845-AC4B-AC61FC8D07D8}" destId="{DEFD4017-8F12-A749-B47A-46163D384248}" srcOrd="0" destOrd="0" parTransId="{A0D96EDF-BC42-8948-A52D-68D7FE4440EE}" sibTransId="{5150DF8A-7974-554F-A0E1-3C9884E403EB}"/>
    <dgm:cxn modelId="{D3D9956E-14B8-A84D-9E0D-94DF47AAB3F4}" srcId="{229FDF30-7D2D-4845-AC4B-AC61FC8D07D8}" destId="{9F1C83D3-ADA3-6247-90F9-6DB9FE2A5343}" srcOrd="1" destOrd="0" parTransId="{EE773E3D-44DF-AB46-B91F-E93499EBB8E5}" sibTransId="{EF58F81B-122C-AD4F-8072-C95F17775382}"/>
    <dgm:cxn modelId="{7436E931-9E2B-4DBF-875C-ADE7095F0EDA}" type="presOf" srcId="{0AD56C9F-BD1B-A64C-8013-0E6F286E6CE8}" destId="{852DC81F-3FA2-E047-9BAF-B772E7437C72}" srcOrd="0" destOrd="0" presId="urn:microsoft.com/office/officeart/2005/8/layout/lProcess3"/>
    <dgm:cxn modelId="{02D0801F-D494-4512-B7B2-7A14141B47F0}" type="presOf" srcId="{8B1B12AB-4D63-9449-9586-D8D98F4FE532}" destId="{9BC38C31-632A-F84E-A8AD-13DD9A4E43A4}" srcOrd="0" destOrd="0" presId="urn:microsoft.com/office/officeart/2005/8/layout/lProcess3"/>
    <dgm:cxn modelId="{301DF10F-1216-0442-890A-38B6C8AF6502}" srcId="{229FDF30-7D2D-4845-AC4B-AC61FC8D07D8}" destId="{6AE3A923-8329-2E40-B224-C354F9D862B7}" srcOrd="5" destOrd="0" parTransId="{B5BD8365-BF77-CA4E-AD12-51590E40613C}" sibTransId="{652B0FD7-1A9E-4247-B0EB-465A4517D838}"/>
    <dgm:cxn modelId="{F7ACE598-862E-4066-8C49-90CD791703F6}" type="presOf" srcId="{DEFD4017-8F12-A749-B47A-46163D384248}" destId="{7A7FC696-9DBD-0246-AA85-E36953C8F460}" srcOrd="0" destOrd="0" presId="urn:microsoft.com/office/officeart/2005/8/layout/lProcess3"/>
    <dgm:cxn modelId="{7FA67C3C-952F-4DA7-891F-7BB32F995C01}" type="presParOf" srcId="{CC7500E1-FD88-CB44-8395-2FCAEAA8F2A0}" destId="{18B143B4-1C2D-224E-AC7D-5C9048E47543}" srcOrd="0" destOrd="0" presId="urn:microsoft.com/office/officeart/2005/8/layout/lProcess3"/>
    <dgm:cxn modelId="{B0169EE3-FCC2-4470-AAC0-09793A7DF49C}" type="presParOf" srcId="{18B143B4-1C2D-224E-AC7D-5C9048E47543}" destId="{7A7FC696-9DBD-0246-AA85-E36953C8F460}" srcOrd="0" destOrd="0" presId="urn:microsoft.com/office/officeart/2005/8/layout/lProcess3"/>
    <dgm:cxn modelId="{DCA044CF-B0E7-428B-81F0-4937C63E59DE}" type="presParOf" srcId="{CC7500E1-FD88-CB44-8395-2FCAEAA8F2A0}" destId="{75F07558-ADEB-A94E-9284-32886DC8E958}" srcOrd="1" destOrd="0" presId="urn:microsoft.com/office/officeart/2005/8/layout/lProcess3"/>
    <dgm:cxn modelId="{5DE495E7-E53C-48C7-831C-62FC745FE909}" type="presParOf" srcId="{CC7500E1-FD88-CB44-8395-2FCAEAA8F2A0}" destId="{EA705119-7B63-2440-BA57-C3D918F3E36E}" srcOrd="2" destOrd="0" presId="urn:microsoft.com/office/officeart/2005/8/layout/lProcess3"/>
    <dgm:cxn modelId="{7DE63767-660B-49DC-8CA9-8D34D9BB2EFA}" type="presParOf" srcId="{EA705119-7B63-2440-BA57-C3D918F3E36E}" destId="{66FF5FF4-0AF3-C74A-A502-A15E42963556}" srcOrd="0" destOrd="0" presId="urn:microsoft.com/office/officeart/2005/8/layout/lProcess3"/>
    <dgm:cxn modelId="{4CA86304-EC29-4B02-B3F1-D654D5516E37}" type="presParOf" srcId="{CC7500E1-FD88-CB44-8395-2FCAEAA8F2A0}" destId="{B134B997-AD95-6E49-8565-86ECEC59821D}" srcOrd="3" destOrd="0" presId="urn:microsoft.com/office/officeart/2005/8/layout/lProcess3"/>
    <dgm:cxn modelId="{F1AF4CE8-ABA8-4299-9423-A8F8E7C54A89}" type="presParOf" srcId="{CC7500E1-FD88-CB44-8395-2FCAEAA8F2A0}" destId="{CF401C2C-11F3-4C46-9BC6-CA890F2FD846}" srcOrd="4" destOrd="0" presId="urn:microsoft.com/office/officeart/2005/8/layout/lProcess3"/>
    <dgm:cxn modelId="{631A3B91-FDD2-461E-B018-8E372E596D90}" type="presParOf" srcId="{CF401C2C-11F3-4C46-9BC6-CA890F2FD846}" destId="{852DC81F-3FA2-E047-9BAF-B772E7437C72}" srcOrd="0" destOrd="0" presId="urn:microsoft.com/office/officeart/2005/8/layout/lProcess3"/>
    <dgm:cxn modelId="{EED348F7-1E1F-48C4-9E9C-34C7D37F1149}" type="presParOf" srcId="{CC7500E1-FD88-CB44-8395-2FCAEAA8F2A0}" destId="{F888CD58-E03D-C14F-B06F-0A60CF97CFDE}" srcOrd="5" destOrd="0" presId="urn:microsoft.com/office/officeart/2005/8/layout/lProcess3"/>
    <dgm:cxn modelId="{AB924D6A-30AF-4B1D-A64A-4D5D76E71C67}" type="presParOf" srcId="{CC7500E1-FD88-CB44-8395-2FCAEAA8F2A0}" destId="{557694B4-939D-8745-8517-9B160C76CB87}" srcOrd="6" destOrd="0" presId="urn:microsoft.com/office/officeart/2005/8/layout/lProcess3"/>
    <dgm:cxn modelId="{D3279F5C-106E-4B7D-B6B9-8FE61F49C48C}" type="presParOf" srcId="{557694B4-939D-8745-8517-9B160C76CB87}" destId="{773B67CF-76A5-3044-9B75-2147302B7C75}" srcOrd="0" destOrd="0" presId="urn:microsoft.com/office/officeart/2005/8/layout/lProcess3"/>
    <dgm:cxn modelId="{8188B0EF-73CA-447B-AB6A-71ACB5BFBBB6}" type="presParOf" srcId="{CC7500E1-FD88-CB44-8395-2FCAEAA8F2A0}" destId="{0A87F034-BB40-514A-9E68-EA1113D7E24F}" srcOrd="7" destOrd="0" presId="urn:microsoft.com/office/officeart/2005/8/layout/lProcess3"/>
    <dgm:cxn modelId="{5B48BB7C-FFFA-4465-A27A-94A4CDE74F85}" type="presParOf" srcId="{CC7500E1-FD88-CB44-8395-2FCAEAA8F2A0}" destId="{4C114E3E-28A9-9140-AF63-C7F99CFB78E9}" srcOrd="8" destOrd="0" presId="urn:microsoft.com/office/officeart/2005/8/layout/lProcess3"/>
    <dgm:cxn modelId="{ACD24EEC-AE7B-46E6-83B7-9EAAFBF5301B}" type="presParOf" srcId="{4C114E3E-28A9-9140-AF63-C7F99CFB78E9}" destId="{9BC38C31-632A-F84E-A8AD-13DD9A4E43A4}" srcOrd="0" destOrd="0" presId="urn:microsoft.com/office/officeart/2005/8/layout/lProcess3"/>
    <dgm:cxn modelId="{799F6ADE-57AF-48D2-94C3-875D255DBC8E}" type="presParOf" srcId="{CC7500E1-FD88-CB44-8395-2FCAEAA8F2A0}" destId="{2624A6CF-650B-7C40-9215-55ECAC7D863C}" srcOrd="9" destOrd="0" presId="urn:microsoft.com/office/officeart/2005/8/layout/lProcess3"/>
    <dgm:cxn modelId="{A0CD28DC-A63D-4F18-9802-6008B1928251}" type="presParOf" srcId="{CC7500E1-FD88-CB44-8395-2FCAEAA8F2A0}" destId="{1ADB63E9-5FEC-C542-B469-97F722076184}" srcOrd="10" destOrd="0" presId="urn:microsoft.com/office/officeart/2005/8/layout/lProcess3"/>
    <dgm:cxn modelId="{5603254A-855F-4407-87DF-FAD8431E08E9}" type="presParOf" srcId="{1ADB63E9-5FEC-C542-B469-97F722076184}" destId="{087E2A8C-7A56-0349-9A1B-6D9A4B5D044D}"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E600D4D-2F3F-405A-9160-9F8C9585B46E}"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fi-FI"/>
        </a:p>
      </dgm:t>
    </dgm:pt>
    <dgm:pt modelId="{BF9CC800-D434-48AE-874E-7F205F1DFFD0}">
      <dgm:prSet/>
      <dgm:spPr/>
      <dgm:t>
        <a:bodyPr/>
        <a:lstStyle/>
        <a:p>
          <a:pPr rtl="0"/>
          <a:r>
            <a:rPr lang="en-GB" dirty="0" smtClean="0"/>
            <a:t>Les </a:t>
          </a:r>
          <a:r>
            <a:rPr lang="en-GB" dirty="0" err="1" smtClean="0"/>
            <a:t>étiquettes</a:t>
          </a:r>
          <a:r>
            <a:rPr lang="en-GB" dirty="0" smtClean="0"/>
            <a:t> de prix </a:t>
          </a:r>
          <a:r>
            <a:rPr lang="en-GB" dirty="0" err="1" smtClean="0"/>
            <a:t>en</a:t>
          </a:r>
          <a:r>
            <a:rPr lang="en-GB" dirty="0" smtClean="0"/>
            <a:t> </a:t>
          </a:r>
          <a:r>
            <a:rPr lang="en-GB" dirty="0" err="1" smtClean="0"/>
            <a:t>papier</a:t>
          </a:r>
          <a:r>
            <a:rPr lang="en-GB" dirty="0" smtClean="0"/>
            <a:t> “</a:t>
          </a:r>
          <a:r>
            <a:rPr lang="en-GB" dirty="0" err="1" smtClean="0"/>
            <a:t>télécommandés</a:t>
          </a:r>
          <a:r>
            <a:rPr lang="en-GB" dirty="0" smtClean="0"/>
            <a:t>”</a:t>
          </a:r>
          <a:endParaRPr lang="fi-FI" dirty="0"/>
        </a:p>
      </dgm:t>
    </dgm:pt>
    <dgm:pt modelId="{FC5715CE-6A26-4E50-936A-3EA687D577B3}" type="parTrans" cxnId="{9875460A-0185-434D-851F-05DAA36A5984}">
      <dgm:prSet/>
      <dgm:spPr/>
      <dgm:t>
        <a:bodyPr/>
        <a:lstStyle/>
        <a:p>
          <a:endParaRPr lang="fi-FI"/>
        </a:p>
      </dgm:t>
    </dgm:pt>
    <dgm:pt modelId="{EC8373BF-9185-45BE-81E7-7B09D7F4D3DF}" type="sibTrans" cxnId="{9875460A-0185-434D-851F-05DAA36A5984}">
      <dgm:prSet/>
      <dgm:spPr>
        <a:solidFill>
          <a:srgbClr val="E03A3E"/>
        </a:solidFill>
      </dgm:spPr>
      <dgm:t>
        <a:bodyPr/>
        <a:lstStyle/>
        <a:p>
          <a:endParaRPr lang="fi-FI"/>
        </a:p>
      </dgm:t>
    </dgm:pt>
    <dgm:pt modelId="{2DC5A484-ACF6-49FB-91A2-AF07D2A5A8BB}">
      <dgm:prSet/>
      <dgm:spPr/>
      <dgm:t>
        <a:bodyPr/>
        <a:lstStyle/>
        <a:p>
          <a:pPr rtl="0"/>
          <a:r>
            <a:rPr lang="en-GB" dirty="0" err="1" smtClean="0"/>
            <a:t>Systémes</a:t>
          </a:r>
          <a:r>
            <a:rPr lang="en-GB" dirty="0" smtClean="0"/>
            <a:t> de son et </a:t>
          </a:r>
          <a:r>
            <a:rPr lang="en-GB" dirty="0" err="1" smtClean="0"/>
            <a:t>pièces</a:t>
          </a:r>
          <a:r>
            <a:rPr lang="en-GB" dirty="0" smtClean="0"/>
            <a:t> </a:t>
          </a:r>
          <a:r>
            <a:rPr lang="en-GB" dirty="0" err="1" smtClean="0"/>
            <a:t>détachées</a:t>
          </a:r>
          <a:r>
            <a:rPr lang="en-GB" dirty="0" smtClean="0"/>
            <a:t> des automobiles </a:t>
          </a:r>
          <a:r>
            <a:rPr lang="en-GB" dirty="0" err="1" smtClean="0"/>
            <a:t>elaborés</a:t>
          </a:r>
          <a:r>
            <a:rPr lang="en-GB" dirty="0" smtClean="0"/>
            <a:t> à </a:t>
          </a:r>
          <a:r>
            <a:rPr lang="en-GB" dirty="0" err="1" smtClean="0"/>
            <a:t>partir</a:t>
          </a:r>
          <a:r>
            <a:rPr lang="en-GB" dirty="0" smtClean="0"/>
            <a:t> de bois composite</a:t>
          </a:r>
          <a:endParaRPr lang="fi-FI" dirty="0"/>
        </a:p>
      </dgm:t>
    </dgm:pt>
    <dgm:pt modelId="{0F24A4FD-453F-47EF-9F74-26E1D5F688A1}" type="parTrans" cxnId="{E858DDBE-D845-45F6-A5E2-4DEB3EB84A52}">
      <dgm:prSet/>
      <dgm:spPr/>
      <dgm:t>
        <a:bodyPr/>
        <a:lstStyle/>
        <a:p>
          <a:endParaRPr lang="fi-FI"/>
        </a:p>
      </dgm:t>
    </dgm:pt>
    <dgm:pt modelId="{77FB72AC-A3C5-4087-BF86-6AC2DE669655}" type="sibTrans" cxnId="{E858DDBE-D845-45F6-A5E2-4DEB3EB84A52}">
      <dgm:prSet/>
      <dgm:spPr>
        <a:solidFill>
          <a:srgbClr val="E03A3E"/>
        </a:solidFill>
      </dgm:spPr>
      <dgm:t>
        <a:bodyPr/>
        <a:lstStyle/>
        <a:p>
          <a:endParaRPr lang="fi-FI"/>
        </a:p>
      </dgm:t>
    </dgm:pt>
    <dgm:pt modelId="{59F979A5-B975-4BB9-A98A-6E9575410A61}">
      <dgm:prSet/>
      <dgm:spPr/>
      <dgm:t>
        <a:bodyPr/>
        <a:lstStyle/>
        <a:p>
          <a:pPr rtl="0"/>
          <a:r>
            <a:rPr lang="en-GB" dirty="0" err="1" smtClean="0"/>
            <a:t>Matières</a:t>
          </a:r>
          <a:r>
            <a:rPr lang="en-GB" dirty="0" smtClean="0"/>
            <a:t> </a:t>
          </a:r>
          <a:r>
            <a:rPr lang="en-GB" dirty="0" err="1" smtClean="0"/>
            <a:t>d’emballage</a:t>
          </a:r>
          <a:r>
            <a:rPr lang="en-GB" dirty="0" smtClean="0"/>
            <a:t> biodegradables</a:t>
          </a:r>
          <a:endParaRPr lang="fi-FI" dirty="0"/>
        </a:p>
      </dgm:t>
    </dgm:pt>
    <dgm:pt modelId="{7F8451DA-1A99-4C04-A870-07C2D0B2765B}" type="parTrans" cxnId="{099F9B47-1FDF-4ABE-8767-12C91FCC0F91}">
      <dgm:prSet/>
      <dgm:spPr/>
      <dgm:t>
        <a:bodyPr/>
        <a:lstStyle/>
        <a:p>
          <a:endParaRPr lang="fi-FI"/>
        </a:p>
      </dgm:t>
    </dgm:pt>
    <dgm:pt modelId="{B80ADAFF-25B4-48FE-A660-6C773B98D02B}" type="sibTrans" cxnId="{099F9B47-1FDF-4ABE-8767-12C91FCC0F91}">
      <dgm:prSet/>
      <dgm:spPr>
        <a:solidFill>
          <a:srgbClr val="E03A3E"/>
        </a:solidFill>
      </dgm:spPr>
      <dgm:t>
        <a:bodyPr/>
        <a:lstStyle/>
        <a:p>
          <a:endParaRPr lang="fi-FI"/>
        </a:p>
      </dgm:t>
    </dgm:pt>
    <dgm:pt modelId="{0051B619-874C-49EE-A33C-7AB23426B9C8}">
      <dgm:prSet/>
      <dgm:spPr/>
      <dgm:t>
        <a:bodyPr/>
        <a:lstStyle/>
        <a:p>
          <a:pPr rtl="0"/>
          <a:r>
            <a:rPr lang="en-GB" dirty="0" smtClean="0"/>
            <a:t>Les screens </a:t>
          </a:r>
          <a:r>
            <a:rPr lang="en-GB" dirty="0" err="1" smtClean="0"/>
            <a:t>pliables</a:t>
          </a:r>
          <a:r>
            <a:rPr lang="en-GB" dirty="0" smtClean="0"/>
            <a:t> </a:t>
          </a:r>
          <a:r>
            <a:rPr lang="en-GB" dirty="0" err="1" smtClean="0"/>
            <a:t>en</a:t>
          </a:r>
          <a:r>
            <a:rPr lang="en-GB" dirty="0" smtClean="0"/>
            <a:t> </a:t>
          </a:r>
          <a:r>
            <a:rPr lang="en-GB" dirty="0" err="1" smtClean="0"/>
            <a:t>nanocellulose</a:t>
          </a:r>
          <a:endParaRPr lang="fi-FI" dirty="0"/>
        </a:p>
      </dgm:t>
    </dgm:pt>
    <dgm:pt modelId="{4C5A4C44-6EFD-46C8-9E36-7DEA61895068}" type="parTrans" cxnId="{19ACC140-414A-4BC0-98EF-97B51275D5A0}">
      <dgm:prSet/>
      <dgm:spPr/>
      <dgm:t>
        <a:bodyPr/>
        <a:lstStyle/>
        <a:p>
          <a:endParaRPr lang="fi-FI"/>
        </a:p>
      </dgm:t>
    </dgm:pt>
    <dgm:pt modelId="{FAEF3B62-3499-4003-8B03-A93CC9D6B1CF}" type="sibTrans" cxnId="{19ACC140-414A-4BC0-98EF-97B51275D5A0}">
      <dgm:prSet/>
      <dgm:spPr>
        <a:solidFill>
          <a:srgbClr val="E03A3E"/>
        </a:solidFill>
      </dgm:spPr>
      <dgm:t>
        <a:bodyPr/>
        <a:lstStyle/>
        <a:p>
          <a:endParaRPr lang="fi-FI"/>
        </a:p>
      </dgm:t>
    </dgm:pt>
    <dgm:pt modelId="{4DCE192F-0A59-40A1-B2A6-B714B383E821}">
      <dgm:prSet/>
      <dgm:spPr/>
      <dgm:t>
        <a:bodyPr/>
        <a:lstStyle/>
        <a:p>
          <a:pPr rtl="0"/>
          <a:r>
            <a:rPr lang="en-GB" dirty="0" smtClean="0"/>
            <a:t>Les </a:t>
          </a:r>
          <a:r>
            <a:rPr lang="en-GB" dirty="0" err="1" smtClean="0"/>
            <a:t>emballages</a:t>
          </a:r>
          <a:r>
            <a:rPr lang="en-GB" dirty="0" smtClean="0"/>
            <a:t> </a:t>
          </a:r>
          <a:r>
            <a:rPr lang="en-GB" dirty="0" err="1" smtClean="0"/>
            <a:t>intelligents</a:t>
          </a:r>
          <a:r>
            <a:rPr lang="en-GB" dirty="0" smtClean="0"/>
            <a:t> qui </a:t>
          </a:r>
          <a:r>
            <a:rPr lang="en-GB" dirty="0" err="1" smtClean="0"/>
            <a:t>surveillent</a:t>
          </a:r>
          <a:r>
            <a:rPr lang="en-GB" dirty="0" smtClean="0"/>
            <a:t> la prise de </a:t>
          </a:r>
          <a:r>
            <a:rPr lang="en-GB" dirty="0" err="1" smtClean="0"/>
            <a:t>médicaments</a:t>
          </a:r>
          <a:r>
            <a:rPr lang="en-GB" dirty="0" smtClean="0"/>
            <a:t> </a:t>
          </a:r>
          <a:r>
            <a:rPr lang="en-GB" dirty="0" err="1" smtClean="0"/>
            <a:t>ou</a:t>
          </a:r>
          <a:r>
            <a:rPr lang="en-GB" dirty="0" smtClean="0"/>
            <a:t> la </a:t>
          </a:r>
          <a:r>
            <a:rPr lang="en-GB" dirty="0" err="1" smtClean="0"/>
            <a:t>suitabilité</a:t>
          </a:r>
          <a:r>
            <a:rPr lang="en-GB" dirty="0" smtClean="0"/>
            <a:t> à la </a:t>
          </a:r>
          <a:r>
            <a:rPr lang="en-GB" dirty="0" err="1" smtClean="0"/>
            <a:t>consommation</a:t>
          </a:r>
          <a:r>
            <a:rPr lang="en-GB" dirty="0" smtClean="0"/>
            <a:t> des </a:t>
          </a:r>
          <a:r>
            <a:rPr lang="en-GB" dirty="0" err="1" smtClean="0"/>
            <a:t>denrées</a:t>
          </a:r>
          <a:r>
            <a:rPr lang="en-GB" dirty="0" smtClean="0"/>
            <a:t> </a:t>
          </a:r>
          <a:r>
            <a:rPr lang="en-GB" dirty="0" err="1" smtClean="0"/>
            <a:t>alimentaires</a:t>
          </a:r>
          <a:endParaRPr lang="fi-FI" dirty="0"/>
        </a:p>
      </dgm:t>
    </dgm:pt>
    <dgm:pt modelId="{CA4821AB-8BBB-4676-9AA2-91DAEC51D3B7}" type="parTrans" cxnId="{DA01D653-850F-4E12-A96C-44F2D602841F}">
      <dgm:prSet/>
      <dgm:spPr/>
      <dgm:t>
        <a:bodyPr/>
        <a:lstStyle/>
        <a:p>
          <a:endParaRPr lang="fi-FI"/>
        </a:p>
      </dgm:t>
    </dgm:pt>
    <dgm:pt modelId="{2FCD6A7E-6B81-4C07-AE70-2C0168E6648A}" type="sibTrans" cxnId="{DA01D653-850F-4E12-A96C-44F2D602841F}">
      <dgm:prSet/>
      <dgm:spPr>
        <a:solidFill>
          <a:srgbClr val="E03A3E"/>
        </a:solidFill>
      </dgm:spPr>
      <dgm:t>
        <a:bodyPr/>
        <a:lstStyle/>
        <a:p>
          <a:endParaRPr lang="fi-FI"/>
        </a:p>
      </dgm:t>
    </dgm:pt>
    <dgm:pt modelId="{5BE4077D-150A-491A-A130-436F15C6ED9D}" type="pres">
      <dgm:prSet presAssocID="{4E600D4D-2F3F-405A-9160-9F8C9585B46E}" presName="cycle" presStyleCnt="0">
        <dgm:presLayoutVars>
          <dgm:dir/>
          <dgm:resizeHandles val="exact"/>
        </dgm:presLayoutVars>
      </dgm:prSet>
      <dgm:spPr/>
      <dgm:t>
        <a:bodyPr/>
        <a:lstStyle/>
        <a:p>
          <a:endParaRPr lang="fi-FI"/>
        </a:p>
      </dgm:t>
    </dgm:pt>
    <dgm:pt modelId="{A4997423-77F3-40DF-9724-CB8A490E9AEF}" type="pres">
      <dgm:prSet presAssocID="{BF9CC800-D434-48AE-874E-7F205F1DFFD0}" presName="dummy" presStyleCnt="0"/>
      <dgm:spPr/>
    </dgm:pt>
    <dgm:pt modelId="{5695C53A-CE38-40C7-8D68-F344B44E85A7}" type="pres">
      <dgm:prSet presAssocID="{BF9CC800-D434-48AE-874E-7F205F1DFFD0}" presName="node" presStyleLbl="revTx" presStyleIdx="0" presStyleCnt="5">
        <dgm:presLayoutVars>
          <dgm:bulletEnabled val="1"/>
        </dgm:presLayoutVars>
      </dgm:prSet>
      <dgm:spPr/>
      <dgm:t>
        <a:bodyPr/>
        <a:lstStyle/>
        <a:p>
          <a:endParaRPr lang="fi-FI"/>
        </a:p>
      </dgm:t>
    </dgm:pt>
    <dgm:pt modelId="{AE5922DD-0BE0-4F5C-A7D1-848E8039FA2B}" type="pres">
      <dgm:prSet presAssocID="{EC8373BF-9185-45BE-81E7-7B09D7F4D3DF}" presName="sibTrans" presStyleLbl="node1" presStyleIdx="0" presStyleCnt="5"/>
      <dgm:spPr/>
      <dgm:t>
        <a:bodyPr/>
        <a:lstStyle/>
        <a:p>
          <a:endParaRPr lang="fi-FI"/>
        </a:p>
      </dgm:t>
    </dgm:pt>
    <dgm:pt modelId="{029999BC-427F-4832-94E1-13495217847D}" type="pres">
      <dgm:prSet presAssocID="{2DC5A484-ACF6-49FB-91A2-AF07D2A5A8BB}" presName="dummy" presStyleCnt="0"/>
      <dgm:spPr/>
    </dgm:pt>
    <dgm:pt modelId="{83797D82-E5ED-4005-A348-C19E11453D98}" type="pres">
      <dgm:prSet presAssocID="{2DC5A484-ACF6-49FB-91A2-AF07D2A5A8BB}" presName="node" presStyleLbl="revTx" presStyleIdx="1" presStyleCnt="5">
        <dgm:presLayoutVars>
          <dgm:bulletEnabled val="1"/>
        </dgm:presLayoutVars>
      </dgm:prSet>
      <dgm:spPr/>
      <dgm:t>
        <a:bodyPr/>
        <a:lstStyle/>
        <a:p>
          <a:endParaRPr lang="fi-FI"/>
        </a:p>
      </dgm:t>
    </dgm:pt>
    <dgm:pt modelId="{877A1A63-4EC8-4887-81AB-DC625F03AE16}" type="pres">
      <dgm:prSet presAssocID="{77FB72AC-A3C5-4087-BF86-6AC2DE669655}" presName="sibTrans" presStyleLbl="node1" presStyleIdx="1" presStyleCnt="5"/>
      <dgm:spPr/>
      <dgm:t>
        <a:bodyPr/>
        <a:lstStyle/>
        <a:p>
          <a:endParaRPr lang="fi-FI"/>
        </a:p>
      </dgm:t>
    </dgm:pt>
    <dgm:pt modelId="{A961BD86-7AA3-4960-A8B4-36A8EDAE2A1B}" type="pres">
      <dgm:prSet presAssocID="{59F979A5-B975-4BB9-A98A-6E9575410A61}" presName="dummy" presStyleCnt="0"/>
      <dgm:spPr/>
    </dgm:pt>
    <dgm:pt modelId="{89CE8CD1-FEBC-42B1-B725-97E0D2A8F9B9}" type="pres">
      <dgm:prSet presAssocID="{59F979A5-B975-4BB9-A98A-6E9575410A61}" presName="node" presStyleLbl="revTx" presStyleIdx="2" presStyleCnt="5">
        <dgm:presLayoutVars>
          <dgm:bulletEnabled val="1"/>
        </dgm:presLayoutVars>
      </dgm:prSet>
      <dgm:spPr/>
      <dgm:t>
        <a:bodyPr/>
        <a:lstStyle/>
        <a:p>
          <a:endParaRPr lang="fi-FI"/>
        </a:p>
      </dgm:t>
    </dgm:pt>
    <dgm:pt modelId="{89E94386-F4DB-4DCA-942F-BC19ABAF5255}" type="pres">
      <dgm:prSet presAssocID="{B80ADAFF-25B4-48FE-A660-6C773B98D02B}" presName="sibTrans" presStyleLbl="node1" presStyleIdx="2" presStyleCnt="5"/>
      <dgm:spPr/>
      <dgm:t>
        <a:bodyPr/>
        <a:lstStyle/>
        <a:p>
          <a:endParaRPr lang="fi-FI"/>
        </a:p>
      </dgm:t>
    </dgm:pt>
    <dgm:pt modelId="{9E7E2BA1-C28C-47D6-81FD-0C160FEDAE54}" type="pres">
      <dgm:prSet presAssocID="{0051B619-874C-49EE-A33C-7AB23426B9C8}" presName="dummy" presStyleCnt="0"/>
      <dgm:spPr/>
    </dgm:pt>
    <dgm:pt modelId="{7B42E59E-49A8-4CAC-8BF6-67FE3951FB85}" type="pres">
      <dgm:prSet presAssocID="{0051B619-874C-49EE-A33C-7AB23426B9C8}" presName="node" presStyleLbl="revTx" presStyleIdx="3" presStyleCnt="5">
        <dgm:presLayoutVars>
          <dgm:bulletEnabled val="1"/>
        </dgm:presLayoutVars>
      </dgm:prSet>
      <dgm:spPr/>
      <dgm:t>
        <a:bodyPr/>
        <a:lstStyle/>
        <a:p>
          <a:endParaRPr lang="fi-FI"/>
        </a:p>
      </dgm:t>
    </dgm:pt>
    <dgm:pt modelId="{5D5BB118-65AA-4A02-853A-3066E910A50D}" type="pres">
      <dgm:prSet presAssocID="{FAEF3B62-3499-4003-8B03-A93CC9D6B1CF}" presName="sibTrans" presStyleLbl="node1" presStyleIdx="3" presStyleCnt="5"/>
      <dgm:spPr/>
      <dgm:t>
        <a:bodyPr/>
        <a:lstStyle/>
        <a:p>
          <a:endParaRPr lang="fi-FI"/>
        </a:p>
      </dgm:t>
    </dgm:pt>
    <dgm:pt modelId="{E9F05CE2-BAF2-4BA9-A67C-48D5E28733F9}" type="pres">
      <dgm:prSet presAssocID="{4DCE192F-0A59-40A1-B2A6-B714B383E821}" presName="dummy" presStyleCnt="0"/>
      <dgm:spPr/>
    </dgm:pt>
    <dgm:pt modelId="{F80513F6-C8B4-4953-B553-9DC6050F98ED}" type="pres">
      <dgm:prSet presAssocID="{4DCE192F-0A59-40A1-B2A6-B714B383E821}" presName="node" presStyleLbl="revTx" presStyleIdx="4" presStyleCnt="5">
        <dgm:presLayoutVars>
          <dgm:bulletEnabled val="1"/>
        </dgm:presLayoutVars>
      </dgm:prSet>
      <dgm:spPr/>
      <dgm:t>
        <a:bodyPr/>
        <a:lstStyle/>
        <a:p>
          <a:endParaRPr lang="fi-FI"/>
        </a:p>
      </dgm:t>
    </dgm:pt>
    <dgm:pt modelId="{FD9B9703-160B-4321-8F08-42DC2C8C78A9}" type="pres">
      <dgm:prSet presAssocID="{2FCD6A7E-6B81-4C07-AE70-2C0168E6648A}" presName="sibTrans" presStyleLbl="node1" presStyleIdx="4" presStyleCnt="5"/>
      <dgm:spPr/>
      <dgm:t>
        <a:bodyPr/>
        <a:lstStyle/>
        <a:p>
          <a:endParaRPr lang="fi-FI"/>
        </a:p>
      </dgm:t>
    </dgm:pt>
  </dgm:ptLst>
  <dgm:cxnLst>
    <dgm:cxn modelId="{695C3467-ED61-CA4A-A505-9DEDB11C03F1}" type="presOf" srcId="{2DC5A484-ACF6-49FB-91A2-AF07D2A5A8BB}" destId="{83797D82-E5ED-4005-A348-C19E11453D98}" srcOrd="0" destOrd="0" presId="urn:microsoft.com/office/officeart/2005/8/layout/cycle1"/>
    <dgm:cxn modelId="{E858DDBE-D845-45F6-A5E2-4DEB3EB84A52}" srcId="{4E600D4D-2F3F-405A-9160-9F8C9585B46E}" destId="{2DC5A484-ACF6-49FB-91A2-AF07D2A5A8BB}" srcOrd="1" destOrd="0" parTransId="{0F24A4FD-453F-47EF-9F74-26E1D5F688A1}" sibTransId="{77FB72AC-A3C5-4087-BF86-6AC2DE669655}"/>
    <dgm:cxn modelId="{A0600CF2-D56E-284C-B51D-BBFE8A78467B}" type="presOf" srcId="{EC8373BF-9185-45BE-81E7-7B09D7F4D3DF}" destId="{AE5922DD-0BE0-4F5C-A7D1-848E8039FA2B}" srcOrd="0" destOrd="0" presId="urn:microsoft.com/office/officeart/2005/8/layout/cycle1"/>
    <dgm:cxn modelId="{E4C247A9-B4A6-7A4A-8860-DD6135FD8A86}" type="presOf" srcId="{BF9CC800-D434-48AE-874E-7F205F1DFFD0}" destId="{5695C53A-CE38-40C7-8D68-F344B44E85A7}" srcOrd="0" destOrd="0" presId="urn:microsoft.com/office/officeart/2005/8/layout/cycle1"/>
    <dgm:cxn modelId="{CA3414D7-9C5A-1640-A555-8A2587384FA0}" type="presOf" srcId="{0051B619-874C-49EE-A33C-7AB23426B9C8}" destId="{7B42E59E-49A8-4CAC-8BF6-67FE3951FB85}" srcOrd="0" destOrd="0" presId="urn:microsoft.com/office/officeart/2005/8/layout/cycle1"/>
    <dgm:cxn modelId="{DA01D653-850F-4E12-A96C-44F2D602841F}" srcId="{4E600D4D-2F3F-405A-9160-9F8C9585B46E}" destId="{4DCE192F-0A59-40A1-B2A6-B714B383E821}" srcOrd="4" destOrd="0" parTransId="{CA4821AB-8BBB-4676-9AA2-91DAEC51D3B7}" sibTransId="{2FCD6A7E-6B81-4C07-AE70-2C0168E6648A}"/>
    <dgm:cxn modelId="{099F9B47-1FDF-4ABE-8767-12C91FCC0F91}" srcId="{4E600D4D-2F3F-405A-9160-9F8C9585B46E}" destId="{59F979A5-B975-4BB9-A98A-6E9575410A61}" srcOrd="2" destOrd="0" parTransId="{7F8451DA-1A99-4C04-A870-07C2D0B2765B}" sibTransId="{B80ADAFF-25B4-48FE-A660-6C773B98D02B}"/>
    <dgm:cxn modelId="{28A7C0BD-A79E-024C-BB23-97B6F089FD3F}" type="presOf" srcId="{B80ADAFF-25B4-48FE-A660-6C773B98D02B}" destId="{89E94386-F4DB-4DCA-942F-BC19ABAF5255}" srcOrd="0" destOrd="0" presId="urn:microsoft.com/office/officeart/2005/8/layout/cycle1"/>
    <dgm:cxn modelId="{5D460D80-9A54-4849-96DB-0567F7C70351}" type="presOf" srcId="{4E600D4D-2F3F-405A-9160-9F8C9585B46E}" destId="{5BE4077D-150A-491A-A130-436F15C6ED9D}" srcOrd="0" destOrd="0" presId="urn:microsoft.com/office/officeart/2005/8/layout/cycle1"/>
    <dgm:cxn modelId="{9875460A-0185-434D-851F-05DAA36A5984}" srcId="{4E600D4D-2F3F-405A-9160-9F8C9585B46E}" destId="{BF9CC800-D434-48AE-874E-7F205F1DFFD0}" srcOrd="0" destOrd="0" parTransId="{FC5715CE-6A26-4E50-936A-3EA687D577B3}" sibTransId="{EC8373BF-9185-45BE-81E7-7B09D7F4D3DF}"/>
    <dgm:cxn modelId="{7CC64F5A-4E30-FD43-885D-172DCC046958}" type="presOf" srcId="{2FCD6A7E-6B81-4C07-AE70-2C0168E6648A}" destId="{FD9B9703-160B-4321-8F08-42DC2C8C78A9}" srcOrd="0" destOrd="0" presId="urn:microsoft.com/office/officeart/2005/8/layout/cycle1"/>
    <dgm:cxn modelId="{F963A773-DEA4-3B4C-8647-1CC001355E17}" type="presOf" srcId="{FAEF3B62-3499-4003-8B03-A93CC9D6B1CF}" destId="{5D5BB118-65AA-4A02-853A-3066E910A50D}" srcOrd="0" destOrd="0" presId="urn:microsoft.com/office/officeart/2005/8/layout/cycle1"/>
    <dgm:cxn modelId="{A8182BD2-8D9F-2544-8C78-B3EC7B5D9B76}" type="presOf" srcId="{77FB72AC-A3C5-4087-BF86-6AC2DE669655}" destId="{877A1A63-4EC8-4887-81AB-DC625F03AE16}" srcOrd="0" destOrd="0" presId="urn:microsoft.com/office/officeart/2005/8/layout/cycle1"/>
    <dgm:cxn modelId="{19ACC140-414A-4BC0-98EF-97B51275D5A0}" srcId="{4E600D4D-2F3F-405A-9160-9F8C9585B46E}" destId="{0051B619-874C-49EE-A33C-7AB23426B9C8}" srcOrd="3" destOrd="0" parTransId="{4C5A4C44-6EFD-46C8-9E36-7DEA61895068}" sibTransId="{FAEF3B62-3499-4003-8B03-A93CC9D6B1CF}"/>
    <dgm:cxn modelId="{B1802B52-A9CA-F043-BBB0-069AD23F49EF}" type="presOf" srcId="{4DCE192F-0A59-40A1-B2A6-B714B383E821}" destId="{F80513F6-C8B4-4953-B553-9DC6050F98ED}" srcOrd="0" destOrd="0" presId="urn:microsoft.com/office/officeart/2005/8/layout/cycle1"/>
    <dgm:cxn modelId="{0CCAAEC2-A035-9443-AB35-0574B39B52B2}" type="presOf" srcId="{59F979A5-B975-4BB9-A98A-6E9575410A61}" destId="{89CE8CD1-FEBC-42B1-B725-97E0D2A8F9B9}" srcOrd="0" destOrd="0" presId="urn:microsoft.com/office/officeart/2005/8/layout/cycle1"/>
    <dgm:cxn modelId="{33EECD71-B510-3441-9DC5-18A49E4B16B7}" type="presParOf" srcId="{5BE4077D-150A-491A-A130-436F15C6ED9D}" destId="{A4997423-77F3-40DF-9724-CB8A490E9AEF}" srcOrd="0" destOrd="0" presId="urn:microsoft.com/office/officeart/2005/8/layout/cycle1"/>
    <dgm:cxn modelId="{AC21DED5-3E0F-1B46-B738-E1BA35FA06FA}" type="presParOf" srcId="{5BE4077D-150A-491A-A130-436F15C6ED9D}" destId="{5695C53A-CE38-40C7-8D68-F344B44E85A7}" srcOrd="1" destOrd="0" presId="urn:microsoft.com/office/officeart/2005/8/layout/cycle1"/>
    <dgm:cxn modelId="{06FD18A5-375C-0A42-A284-226E6595B7F5}" type="presParOf" srcId="{5BE4077D-150A-491A-A130-436F15C6ED9D}" destId="{AE5922DD-0BE0-4F5C-A7D1-848E8039FA2B}" srcOrd="2" destOrd="0" presId="urn:microsoft.com/office/officeart/2005/8/layout/cycle1"/>
    <dgm:cxn modelId="{096F8319-6A7E-3E46-A547-217E2CB7F5C0}" type="presParOf" srcId="{5BE4077D-150A-491A-A130-436F15C6ED9D}" destId="{029999BC-427F-4832-94E1-13495217847D}" srcOrd="3" destOrd="0" presId="urn:microsoft.com/office/officeart/2005/8/layout/cycle1"/>
    <dgm:cxn modelId="{CDC14DAF-362C-C442-8AB1-A94DC8EB1D35}" type="presParOf" srcId="{5BE4077D-150A-491A-A130-436F15C6ED9D}" destId="{83797D82-E5ED-4005-A348-C19E11453D98}" srcOrd="4" destOrd="0" presId="urn:microsoft.com/office/officeart/2005/8/layout/cycle1"/>
    <dgm:cxn modelId="{74EBA63D-E74A-844A-8664-30EF33B0A39B}" type="presParOf" srcId="{5BE4077D-150A-491A-A130-436F15C6ED9D}" destId="{877A1A63-4EC8-4887-81AB-DC625F03AE16}" srcOrd="5" destOrd="0" presId="urn:microsoft.com/office/officeart/2005/8/layout/cycle1"/>
    <dgm:cxn modelId="{62D25B69-FF16-A946-9F9C-E2F5B6B45D89}" type="presParOf" srcId="{5BE4077D-150A-491A-A130-436F15C6ED9D}" destId="{A961BD86-7AA3-4960-A8B4-36A8EDAE2A1B}" srcOrd="6" destOrd="0" presId="urn:microsoft.com/office/officeart/2005/8/layout/cycle1"/>
    <dgm:cxn modelId="{49D5A863-A7B7-B446-BF6D-C9981D394189}" type="presParOf" srcId="{5BE4077D-150A-491A-A130-436F15C6ED9D}" destId="{89CE8CD1-FEBC-42B1-B725-97E0D2A8F9B9}" srcOrd="7" destOrd="0" presId="urn:microsoft.com/office/officeart/2005/8/layout/cycle1"/>
    <dgm:cxn modelId="{C468DF86-03CA-DD45-9A22-99F93FB40E8F}" type="presParOf" srcId="{5BE4077D-150A-491A-A130-436F15C6ED9D}" destId="{89E94386-F4DB-4DCA-942F-BC19ABAF5255}" srcOrd="8" destOrd="0" presId="urn:microsoft.com/office/officeart/2005/8/layout/cycle1"/>
    <dgm:cxn modelId="{9C816BC4-B7F2-684E-AD74-AE9904151E0D}" type="presParOf" srcId="{5BE4077D-150A-491A-A130-436F15C6ED9D}" destId="{9E7E2BA1-C28C-47D6-81FD-0C160FEDAE54}" srcOrd="9" destOrd="0" presId="urn:microsoft.com/office/officeart/2005/8/layout/cycle1"/>
    <dgm:cxn modelId="{67EEDF7F-2A38-FA42-88F4-2392C28FE45D}" type="presParOf" srcId="{5BE4077D-150A-491A-A130-436F15C6ED9D}" destId="{7B42E59E-49A8-4CAC-8BF6-67FE3951FB85}" srcOrd="10" destOrd="0" presId="urn:microsoft.com/office/officeart/2005/8/layout/cycle1"/>
    <dgm:cxn modelId="{9F9C75F9-915E-414B-9C6F-CD123EBF687D}" type="presParOf" srcId="{5BE4077D-150A-491A-A130-436F15C6ED9D}" destId="{5D5BB118-65AA-4A02-853A-3066E910A50D}" srcOrd="11" destOrd="0" presId="urn:microsoft.com/office/officeart/2005/8/layout/cycle1"/>
    <dgm:cxn modelId="{0A9416D2-0878-A745-ADC2-9A956DCBCD21}" type="presParOf" srcId="{5BE4077D-150A-491A-A130-436F15C6ED9D}" destId="{E9F05CE2-BAF2-4BA9-A67C-48D5E28733F9}" srcOrd="12" destOrd="0" presId="urn:microsoft.com/office/officeart/2005/8/layout/cycle1"/>
    <dgm:cxn modelId="{3AC7E4F5-40A2-B243-A9E0-3C54FD4DF188}" type="presParOf" srcId="{5BE4077D-150A-491A-A130-436F15C6ED9D}" destId="{F80513F6-C8B4-4953-B553-9DC6050F98ED}" srcOrd="13" destOrd="0" presId="urn:microsoft.com/office/officeart/2005/8/layout/cycle1"/>
    <dgm:cxn modelId="{71B1439C-8CA0-F741-99A2-CB9CCD6CE49E}" type="presParOf" srcId="{5BE4077D-150A-491A-A130-436F15C6ED9D}" destId="{FD9B9703-160B-4321-8F08-42DC2C8C78A9}"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E600D4D-2F3F-405A-9160-9F8C9585B46E}"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fi-FI"/>
        </a:p>
      </dgm:t>
    </dgm:pt>
    <dgm:pt modelId="{BF9CC800-D434-48AE-874E-7F205F1DFFD0}">
      <dgm:prSet custT="1"/>
      <dgm:spPr/>
      <dgm:t>
        <a:bodyPr/>
        <a:lstStyle/>
        <a:p>
          <a:pPr rtl="0"/>
          <a:r>
            <a:rPr lang="fi-FI" sz="1400" dirty="0" err="1" smtClean="0"/>
            <a:t>Biocarburants</a:t>
          </a:r>
          <a:r>
            <a:rPr lang="fi-FI" sz="1400" dirty="0" smtClean="0"/>
            <a:t> </a:t>
          </a:r>
          <a:r>
            <a:rPr lang="fi-FI" sz="1400" dirty="0" err="1" smtClean="0"/>
            <a:t>avancés</a:t>
          </a:r>
          <a:endParaRPr lang="fi-FI" sz="1400" dirty="0"/>
        </a:p>
      </dgm:t>
    </dgm:pt>
    <dgm:pt modelId="{FC5715CE-6A26-4E50-936A-3EA687D577B3}" type="parTrans" cxnId="{9875460A-0185-434D-851F-05DAA36A5984}">
      <dgm:prSet/>
      <dgm:spPr/>
      <dgm:t>
        <a:bodyPr/>
        <a:lstStyle/>
        <a:p>
          <a:endParaRPr lang="fi-FI"/>
        </a:p>
      </dgm:t>
    </dgm:pt>
    <dgm:pt modelId="{EC8373BF-9185-45BE-81E7-7B09D7F4D3DF}" type="sibTrans" cxnId="{9875460A-0185-434D-851F-05DAA36A5984}">
      <dgm:prSet/>
      <dgm:spPr>
        <a:solidFill>
          <a:srgbClr val="E03A3E"/>
        </a:solidFill>
      </dgm:spPr>
      <dgm:t>
        <a:bodyPr/>
        <a:lstStyle/>
        <a:p>
          <a:endParaRPr lang="fi-FI"/>
        </a:p>
      </dgm:t>
    </dgm:pt>
    <dgm:pt modelId="{5481BC36-5727-4AED-A762-4CC1F61EFB77}">
      <dgm:prSet custT="1"/>
      <dgm:spPr/>
      <dgm:t>
        <a:bodyPr/>
        <a:lstStyle/>
        <a:p>
          <a:pPr rtl="0"/>
          <a:r>
            <a:rPr lang="en-US" sz="1200" dirty="0" err="1" smtClean="0"/>
            <a:t>Gomme</a:t>
          </a:r>
          <a:r>
            <a:rPr lang="en-US" sz="1200" dirty="0" smtClean="0"/>
            <a:t> </a:t>
          </a:r>
          <a:r>
            <a:rPr lang="en-US" sz="1200" dirty="0" err="1" smtClean="0"/>
            <a:t>en</a:t>
          </a:r>
          <a:r>
            <a:rPr lang="en-US" sz="1200" dirty="0" smtClean="0"/>
            <a:t> cellulose pour </a:t>
          </a:r>
          <a:r>
            <a:rPr lang="en-US" sz="1200" dirty="0" err="1" smtClean="0"/>
            <a:t>donner</a:t>
          </a:r>
          <a:r>
            <a:rPr lang="en-US" sz="1200" dirty="0" smtClean="0"/>
            <a:t> plus </a:t>
          </a:r>
          <a:r>
            <a:rPr lang="en-US" sz="1200" dirty="0" err="1" smtClean="0"/>
            <a:t>d’épaisseur</a:t>
          </a:r>
          <a:r>
            <a:rPr lang="en-US" sz="1200" dirty="0" smtClean="0"/>
            <a:t> aux </a:t>
          </a:r>
          <a:r>
            <a:rPr lang="en-US" sz="1200" dirty="0" err="1" smtClean="0"/>
            <a:t>yaourts</a:t>
          </a:r>
          <a:r>
            <a:rPr lang="en-US" sz="1200" dirty="0" smtClean="0"/>
            <a:t>, </a:t>
          </a:r>
          <a:r>
            <a:rPr lang="en-US" sz="1200" dirty="0" err="1" smtClean="0"/>
            <a:t>produits</a:t>
          </a:r>
          <a:r>
            <a:rPr lang="en-US" sz="1200" dirty="0" smtClean="0"/>
            <a:t> </a:t>
          </a:r>
          <a:r>
            <a:rPr lang="en-US" sz="1200" dirty="0" err="1" smtClean="0"/>
            <a:t>en</a:t>
          </a:r>
          <a:r>
            <a:rPr lang="en-US" sz="1200" dirty="0" smtClean="0"/>
            <a:t> </a:t>
          </a:r>
          <a:r>
            <a:rPr lang="en-US" sz="1200" dirty="0" err="1" smtClean="0"/>
            <a:t>huile</a:t>
          </a:r>
          <a:r>
            <a:rPr lang="en-US" sz="1200" dirty="0" smtClean="0"/>
            <a:t> de pin pour </a:t>
          </a:r>
          <a:r>
            <a:rPr lang="en-US" sz="1200" dirty="0" err="1" smtClean="0"/>
            <a:t>colles</a:t>
          </a:r>
          <a:endParaRPr lang="fi-FI" sz="1200" dirty="0"/>
        </a:p>
      </dgm:t>
    </dgm:pt>
    <dgm:pt modelId="{5EF93A2B-79BA-43C9-AFD2-57964BB43185}" type="parTrans" cxnId="{C7E22CAF-94D1-46CF-9C93-10F1B8135C44}">
      <dgm:prSet/>
      <dgm:spPr/>
      <dgm:t>
        <a:bodyPr/>
        <a:lstStyle/>
        <a:p>
          <a:endParaRPr lang="fi-FI"/>
        </a:p>
      </dgm:t>
    </dgm:pt>
    <dgm:pt modelId="{DA9EEF0A-5414-4DB6-8C12-B5BE021912D8}" type="sibTrans" cxnId="{C7E22CAF-94D1-46CF-9C93-10F1B8135C44}">
      <dgm:prSet/>
      <dgm:spPr>
        <a:solidFill>
          <a:srgbClr val="E03A3E"/>
        </a:solidFill>
      </dgm:spPr>
      <dgm:t>
        <a:bodyPr/>
        <a:lstStyle/>
        <a:p>
          <a:endParaRPr lang="fi-FI"/>
        </a:p>
      </dgm:t>
    </dgm:pt>
    <dgm:pt modelId="{FBDB3B1C-85FD-40F5-AC8D-04A7AEF8822F}">
      <dgm:prSet custT="1"/>
      <dgm:spPr/>
      <dgm:t>
        <a:bodyPr/>
        <a:lstStyle/>
        <a:p>
          <a:r>
            <a:rPr lang="en-US" sz="1400" dirty="0" err="1" smtClean="0"/>
            <a:t>Pneus</a:t>
          </a:r>
          <a:r>
            <a:rPr lang="en-US" sz="1400" dirty="0" smtClean="0"/>
            <a:t> des automobiles </a:t>
          </a:r>
          <a:r>
            <a:rPr lang="en-US" sz="1400" dirty="0" err="1" smtClean="0"/>
            <a:t>containant</a:t>
          </a:r>
          <a:r>
            <a:rPr lang="en-US" sz="1400" dirty="0" smtClean="0"/>
            <a:t> de </a:t>
          </a:r>
          <a:r>
            <a:rPr lang="en-US" sz="1400" dirty="0" err="1" smtClean="0"/>
            <a:t>caoutchouc</a:t>
          </a:r>
          <a:r>
            <a:rPr lang="en-US" sz="1400" dirty="0" smtClean="0"/>
            <a:t> et </a:t>
          </a:r>
          <a:r>
            <a:rPr lang="en-US" sz="1400" dirty="0" err="1" smtClean="0"/>
            <a:t>d’huile</a:t>
          </a:r>
          <a:r>
            <a:rPr lang="en-US" sz="1400" dirty="0" smtClean="0"/>
            <a:t> </a:t>
          </a:r>
          <a:r>
            <a:rPr lang="en-US" sz="1400" dirty="0" err="1" smtClean="0"/>
            <a:t>naturels</a:t>
          </a:r>
          <a:endParaRPr lang="en-US" sz="1400" dirty="0" smtClean="0"/>
        </a:p>
      </dgm:t>
    </dgm:pt>
    <dgm:pt modelId="{6AD320CB-6A45-4B99-AC46-BCF1827A9B0F}" type="parTrans" cxnId="{2BA0EB57-AB0A-4BBB-B853-67F5671AAB61}">
      <dgm:prSet/>
      <dgm:spPr/>
      <dgm:t>
        <a:bodyPr/>
        <a:lstStyle/>
        <a:p>
          <a:endParaRPr lang="fi-FI"/>
        </a:p>
      </dgm:t>
    </dgm:pt>
    <dgm:pt modelId="{B905B03A-C678-40F3-B598-3C1B13FAF222}" type="sibTrans" cxnId="{2BA0EB57-AB0A-4BBB-B853-67F5671AAB61}">
      <dgm:prSet/>
      <dgm:spPr>
        <a:solidFill>
          <a:srgbClr val="E03A3E"/>
        </a:solidFill>
      </dgm:spPr>
      <dgm:t>
        <a:bodyPr/>
        <a:lstStyle/>
        <a:p>
          <a:endParaRPr lang="fi-FI"/>
        </a:p>
      </dgm:t>
    </dgm:pt>
    <dgm:pt modelId="{DEACA49A-4D69-4F53-9D35-1654FFC408BB}">
      <dgm:prSet custT="1"/>
      <dgm:spPr/>
      <dgm:t>
        <a:bodyPr/>
        <a:lstStyle/>
        <a:p>
          <a:r>
            <a:rPr lang="fi-FI" sz="1400" b="0" dirty="0" err="1" smtClean="0"/>
            <a:t>Crèmes</a:t>
          </a:r>
          <a:r>
            <a:rPr lang="fi-FI" sz="1400" b="0" dirty="0" smtClean="0"/>
            <a:t> </a:t>
          </a:r>
          <a:r>
            <a:rPr lang="fi-FI" sz="1400" b="0" dirty="0" err="1" smtClean="0"/>
            <a:t>cosmétiques</a:t>
          </a:r>
          <a:r>
            <a:rPr lang="fi-FI" sz="1400" b="0" dirty="0" smtClean="0"/>
            <a:t> </a:t>
          </a:r>
          <a:r>
            <a:rPr lang="fi-FI" sz="1400" b="0" dirty="0" err="1" smtClean="0"/>
            <a:t>conténant</a:t>
          </a:r>
          <a:r>
            <a:rPr lang="fi-FI" sz="1400" b="0" dirty="0" smtClean="0"/>
            <a:t> des </a:t>
          </a:r>
          <a:r>
            <a:rPr lang="fi-FI" sz="1400" b="0" dirty="0" err="1" smtClean="0"/>
            <a:t>baies</a:t>
          </a:r>
          <a:r>
            <a:rPr lang="fi-FI" sz="1400" b="0" dirty="0" smtClean="0"/>
            <a:t> de </a:t>
          </a:r>
          <a:r>
            <a:rPr lang="fi-FI" sz="1400" b="0" dirty="0" err="1" smtClean="0"/>
            <a:t>bois</a:t>
          </a:r>
          <a:endParaRPr lang="en-US" sz="1400" dirty="0" smtClean="0"/>
        </a:p>
      </dgm:t>
    </dgm:pt>
    <dgm:pt modelId="{6E016FE0-9B20-4F38-90E8-8E4C6689453A}" type="parTrans" cxnId="{FA719B2E-2C0B-42EE-A5A9-C964A4738506}">
      <dgm:prSet/>
      <dgm:spPr/>
      <dgm:t>
        <a:bodyPr/>
        <a:lstStyle/>
        <a:p>
          <a:endParaRPr lang="fi-FI"/>
        </a:p>
      </dgm:t>
    </dgm:pt>
    <dgm:pt modelId="{C0D7C652-1650-4F2F-BDDE-21FFE8569D77}" type="sibTrans" cxnId="{FA719B2E-2C0B-42EE-A5A9-C964A4738506}">
      <dgm:prSet/>
      <dgm:spPr>
        <a:solidFill>
          <a:srgbClr val="E03A3E"/>
        </a:solidFill>
      </dgm:spPr>
      <dgm:t>
        <a:bodyPr/>
        <a:lstStyle/>
        <a:p>
          <a:endParaRPr lang="fi-FI"/>
        </a:p>
      </dgm:t>
    </dgm:pt>
    <dgm:pt modelId="{50DE4BED-43E8-46EC-BC59-9B03FBEF51A0}">
      <dgm:prSet custT="1"/>
      <dgm:spPr/>
      <dgm:t>
        <a:bodyPr/>
        <a:lstStyle/>
        <a:p>
          <a:r>
            <a:rPr lang="en-US" sz="1300" dirty="0" err="1" smtClean="0"/>
            <a:t>Matéraiux</a:t>
          </a:r>
          <a:r>
            <a:rPr lang="en-US" sz="1300" dirty="0" smtClean="0"/>
            <a:t> “</a:t>
          </a:r>
          <a:r>
            <a:rPr lang="en-US" sz="1300" dirty="0" err="1" smtClean="0"/>
            <a:t>biobased</a:t>
          </a:r>
          <a:r>
            <a:rPr lang="en-US" sz="1300" dirty="0" smtClean="0"/>
            <a:t>” pour les </a:t>
          </a:r>
          <a:r>
            <a:rPr lang="en-US" sz="1300" dirty="0" err="1" smtClean="0"/>
            <a:t>emballages</a:t>
          </a:r>
          <a:r>
            <a:rPr lang="en-US" sz="1300" dirty="0" smtClean="0"/>
            <a:t> et pour la </a:t>
          </a:r>
          <a:r>
            <a:rPr lang="en-US" sz="1300" dirty="0" err="1" smtClean="0"/>
            <a:t>médecine</a:t>
          </a:r>
          <a:endParaRPr lang="en-US" sz="1300" dirty="0" smtClean="0"/>
        </a:p>
      </dgm:t>
    </dgm:pt>
    <dgm:pt modelId="{BD5348AF-24D7-4A69-B6C9-53A79099666C}" type="parTrans" cxnId="{A529041C-4DF8-4968-9236-D1C97CBE787C}">
      <dgm:prSet/>
      <dgm:spPr/>
      <dgm:t>
        <a:bodyPr/>
        <a:lstStyle/>
        <a:p>
          <a:endParaRPr lang="fi-FI"/>
        </a:p>
      </dgm:t>
    </dgm:pt>
    <dgm:pt modelId="{9C518201-4AB2-48DE-B36D-18C6C12A5008}" type="sibTrans" cxnId="{A529041C-4DF8-4968-9236-D1C97CBE787C}">
      <dgm:prSet/>
      <dgm:spPr>
        <a:solidFill>
          <a:srgbClr val="E03A3E"/>
        </a:solidFill>
      </dgm:spPr>
      <dgm:t>
        <a:bodyPr/>
        <a:lstStyle/>
        <a:p>
          <a:endParaRPr lang="fi-FI"/>
        </a:p>
      </dgm:t>
    </dgm:pt>
    <dgm:pt modelId="{6DF0060D-44A1-46DA-ABA6-BE71006BEA29}">
      <dgm:prSet custT="1"/>
      <dgm:spPr/>
      <dgm:t>
        <a:bodyPr/>
        <a:lstStyle/>
        <a:p>
          <a:r>
            <a:rPr lang="fi-FI" sz="1400" b="0" dirty="0" err="1" smtClean="0"/>
            <a:t>Peintures</a:t>
          </a:r>
          <a:r>
            <a:rPr lang="fi-FI" sz="1400" b="0" dirty="0" smtClean="0"/>
            <a:t> </a:t>
          </a:r>
          <a:r>
            <a:rPr lang="fi-FI" sz="1400" b="0" dirty="0" err="1" smtClean="0"/>
            <a:t>qui</a:t>
          </a:r>
          <a:r>
            <a:rPr lang="fi-FI" sz="1400" b="0" dirty="0" smtClean="0"/>
            <a:t> </a:t>
          </a:r>
          <a:r>
            <a:rPr lang="fi-FI" sz="1400" b="0" dirty="0" err="1" smtClean="0"/>
            <a:t>contiennent</a:t>
          </a:r>
          <a:r>
            <a:rPr lang="fi-FI" sz="1400" b="0" dirty="0" smtClean="0"/>
            <a:t> des </a:t>
          </a:r>
          <a:r>
            <a:rPr lang="fi-FI" sz="1400" b="0" dirty="0" err="1" smtClean="0"/>
            <a:t>huiles</a:t>
          </a:r>
          <a:r>
            <a:rPr lang="fi-FI" sz="1400" b="0" dirty="0" smtClean="0"/>
            <a:t> </a:t>
          </a:r>
          <a:r>
            <a:rPr lang="fi-FI" sz="1400" b="0" dirty="0" err="1" smtClean="0"/>
            <a:t>végétales</a:t>
          </a:r>
          <a:r>
            <a:rPr lang="fi-FI" sz="1400" b="0" dirty="0" smtClean="0"/>
            <a:t> </a:t>
          </a:r>
          <a:r>
            <a:rPr lang="fi-FI" sz="1400" b="0" dirty="0" err="1" smtClean="0"/>
            <a:t>pour</a:t>
          </a:r>
          <a:r>
            <a:rPr lang="fi-FI" sz="1400" b="0" dirty="0" smtClean="0"/>
            <a:t> </a:t>
          </a:r>
          <a:r>
            <a:rPr lang="fi-FI" sz="1400" b="0" dirty="0" err="1" smtClean="0"/>
            <a:t>lier</a:t>
          </a:r>
          <a:endParaRPr lang="fi-FI" sz="1400" b="0" dirty="0" smtClean="0"/>
        </a:p>
      </dgm:t>
    </dgm:pt>
    <dgm:pt modelId="{479242C2-EA5D-4CE5-98DD-B1A887E65A70}" type="parTrans" cxnId="{51080B50-5E02-4926-BC80-25038359C344}">
      <dgm:prSet/>
      <dgm:spPr/>
      <dgm:t>
        <a:bodyPr/>
        <a:lstStyle/>
        <a:p>
          <a:endParaRPr lang="fi-FI"/>
        </a:p>
      </dgm:t>
    </dgm:pt>
    <dgm:pt modelId="{A93A6F3F-7611-488A-AF0D-DB211DBEC6A5}" type="sibTrans" cxnId="{51080B50-5E02-4926-BC80-25038359C344}">
      <dgm:prSet/>
      <dgm:spPr>
        <a:solidFill>
          <a:srgbClr val="E03A3E"/>
        </a:solidFill>
      </dgm:spPr>
      <dgm:t>
        <a:bodyPr/>
        <a:lstStyle/>
        <a:p>
          <a:endParaRPr lang="fi-FI"/>
        </a:p>
      </dgm:t>
    </dgm:pt>
    <dgm:pt modelId="{5BE4077D-150A-491A-A130-436F15C6ED9D}" type="pres">
      <dgm:prSet presAssocID="{4E600D4D-2F3F-405A-9160-9F8C9585B46E}" presName="cycle" presStyleCnt="0">
        <dgm:presLayoutVars>
          <dgm:dir/>
          <dgm:resizeHandles val="exact"/>
        </dgm:presLayoutVars>
      </dgm:prSet>
      <dgm:spPr/>
      <dgm:t>
        <a:bodyPr/>
        <a:lstStyle/>
        <a:p>
          <a:endParaRPr lang="fi-FI"/>
        </a:p>
      </dgm:t>
    </dgm:pt>
    <dgm:pt modelId="{A4997423-77F3-40DF-9724-CB8A490E9AEF}" type="pres">
      <dgm:prSet presAssocID="{BF9CC800-D434-48AE-874E-7F205F1DFFD0}" presName="dummy" presStyleCnt="0"/>
      <dgm:spPr/>
    </dgm:pt>
    <dgm:pt modelId="{5695C53A-CE38-40C7-8D68-F344B44E85A7}" type="pres">
      <dgm:prSet presAssocID="{BF9CC800-D434-48AE-874E-7F205F1DFFD0}" presName="node" presStyleLbl="revTx" presStyleIdx="0" presStyleCnt="6">
        <dgm:presLayoutVars>
          <dgm:bulletEnabled val="1"/>
        </dgm:presLayoutVars>
      </dgm:prSet>
      <dgm:spPr/>
      <dgm:t>
        <a:bodyPr/>
        <a:lstStyle/>
        <a:p>
          <a:endParaRPr lang="fi-FI"/>
        </a:p>
      </dgm:t>
    </dgm:pt>
    <dgm:pt modelId="{AE5922DD-0BE0-4F5C-A7D1-848E8039FA2B}" type="pres">
      <dgm:prSet presAssocID="{EC8373BF-9185-45BE-81E7-7B09D7F4D3DF}" presName="sibTrans" presStyleLbl="node1" presStyleIdx="0" presStyleCnt="6"/>
      <dgm:spPr/>
      <dgm:t>
        <a:bodyPr/>
        <a:lstStyle/>
        <a:p>
          <a:endParaRPr lang="fi-FI"/>
        </a:p>
      </dgm:t>
    </dgm:pt>
    <dgm:pt modelId="{16C080D9-98B4-4160-980C-CA75BB742D47}" type="pres">
      <dgm:prSet presAssocID="{5481BC36-5727-4AED-A762-4CC1F61EFB77}" presName="dummy" presStyleCnt="0"/>
      <dgm:spPr/>
    </dgm:pt>
    <dgm:pt modelId="{5EC42E0F-93D2-4D65-BCBD-44D43D62226D}" type="pres">
      <dgm:prSet presAssocID="{5481BC36-5727-4AED-A762-4CC1F61EFB77}" presName="node" presStyleLbl="revTx" presStyleIdx="1" presStyleCnt="6" custScaleX="129524">
        <dgm:presLayoutVars>
          <dgm:bulletEnabled val="1"/>
        </dgm:presLayoutVars>
      </dgm:prSet>
      <dgm:spPr/>
      <dgm:t>
        <a:bodyPr/>
        <a:lstStyle/>
        <a:p>
          <a:endParaRPr lang="fi-FI"/>
        </a:p>
      </dgm:t>
    </dgm:pt>
    <dgm:pt modelId="{4BF93E68-D35C-4F68-9B65-C0F290F998B3}" type="pres">
      <dgm:prSet presAssocID="{DA9EEF0A-5414-4DB6-8C12-B5BE021912D8}" presName="sibTrans" presStyleLbl="node1" presStyleIdx="1" presStyleCnt="6"/>
      <dgm:spPr/>
      <dgm:t>
        <a:bodyPr/>
        <a:lstStyle/>
        <a:p>
          <a:endParaRPr lang="fi-FI"/>
        </a:p>
      </dgm:t>
    </dgm:pt>
    <dgm:pt modelId="{3E7F4594-99D9-486C-96DC-07B42A7B85BD}" type="pres">
      <dgm:prSet presAssocID="{FBDB3B1C-85FD-40F5-AC8D-04A7AEF8822F}" presName="dummy" presStyleCnt="0"/>
      <dgm:spPr/>
    </dgm:pt>
    <dgm:pt modelId="{BAA32F5C-545A-4013-93AD-754F6EE35F0E}" type="pres">
      <dgm:prSet presAssocID="{FBDB3B1C-85FD-40F5-AC8D-04A7AEF8822F}" presName="node" presStyleLbl="revTx" presStyleIdx="2" presStyleCnt="6">
        <dgm:presLayoutVars>
          <dgm:bulletEnabled val="1"/>
        </dgm:presLayoutVars>
      </dgm:prSet>
      <dgm:spPr/>
      <dgm:t>
        <a:bodyPr/>
        <a:lstStyle/>
        <a:p>
          <a:endParaRPr lang="fi-FI"/>
        </a:p>
      </dgm:t>
    </dgm:pt>
    <dgm:pt modelId="{C4B1A0F5-197B-4B04-B531-7EECCD6F4340}" type="pres">
      <dgm:prSet presAssocID="{B905B03A-C678-40F3-B598-3C1B13FAF222}" presName="sibTrans" presStyleLbl="node1" presStyleIdx="2" presStyleCnt="6"/>
      <dgm:spPr/>
      <dgm:t>
        <a:bodyPr/>
        <a:lstStyle/>
        <a:p>
          <a:endParaRPr lang="fi-FI"/>
        </a:p>
      </dgm:t>
    </dgm:pt>
    <dgm:pt modelId="{62E400C9-E5BF-4AF1-B0FA-F03D2A855BB2}" type="pres">
      <dgm:prSet presAssocID="{DEACA49A-4D69-4F53-9D35-1654FFC408BB}" presName="dummy" presStyleCnt="0"/>
      <dgm:spPr/>
    </dgm:pt>
    <dgm:pt modelId="{8212E9D1-52FD-4572-B6D9-9E5ACB848CC1}" type="pres">
      <dgm:prSet presAssocID="{DEACA49A-4D69-4F53-9D35-1654FFC408BB}" presName="node" presStyleLbl="revTx" presStyleIdx="3" presStyleCnt="6">
        <dgm:presLayoutVars>
          <dgm:bulletEnabled val="1"/>
        </dgm:presLayoutVars>
      </dgm:prSet>
      <dgm:spPr/>
      <dgm:t>
        <a:bodyPr/>
        <a:lstStyle/>
        <a:p>
          <a:endParaRPr lang="fi-FI"/>
        </a:p>
      </dgm:t>
    </dgm:pt>
    <dgm:pt modelId="{E54B353E-9F3C-47B7-A5F0-179DFBD7E95F}" type="pres">
      <dgm:prSet presAssocID="{C0D7C652-1650-4F2F-BDDE-21FFE8569D77}" presName="sibTrans" presStyleLbl="node1" presStyleIdx="3" presStyleCnt="6"/>
      <dgm:spPr/>
      <dgm:t>
        <a:bodyPr/>
        <a:lstStyle/>
        <a:p>
          <a:endParaRPr lang="fi-FI"/>
        </a:p>
      </dgm:t>
    </dgm:pt>
    <dgm:pt modelId="{1DFA0A3F-1BC2-4F2D-A442-9D22055AEA3C}" type="pres">
      <dgm:prSet presAssocID="{50DE4BED-43E8-46EC-BC59-9B03FBEF51A0}" presName="dummy" presStyleCnt="0"/>
      <dgm:spPr/>
    </dgm:pt>
    <dgm:pt modelId="{4EE449F5-6E5E-4B3A-A05A-700952D3ABF0}" type="pres">
      <dgm:prSet presAssocID="{50DE4BED-43E8-46EC-BC59-9B03FBEF51A0}" presName="node" presStyleLbl="revTx" presStyleIdx="4" presStyleCnt="6">
        <dgm:presLayoutVars>
          <dgm:bulletEnabled val="1"/>
        </dgm:presLayoutVars>
      </dgm:prSet>
      <dgm:spPr/>
      <dgm:t>
        <a:bodyPr/>
        <a:lstStyle/>
        <a:p>
          <a:endParaRPr lang="fi-FI"/>
        </a:p>
      </dgm:t>
    </dgm:pt>
    <dgm:pt modelId="{58ADD719-F20A-43B9-8105-DEEF1BA4B98A}" type="pres">
      <dgm:prSet presAssocID="{9C518201-4AB2-48DE-B36D-18C6C12A5008}" presName="sibTrans" presStyleLbl="node1" presStyleIdx="4" presStyleCnt="6"/>
      <dgm:spPr/>
      <dgm:t>
        <a:bodyPr/>
        <a:lstStyle/>
        <a:p>
          <a:endParaRPr lang="fi-FI"/>
        </a:p>
      </dgm:t>
    </dgm:pt>
    <dgm:pt modelId="{5ECB2CB7-E4D7-4960-BF01-503B845569A0}" type="pres">
      <dgm:prSet presAssocID="{6DF0060D-44A1-46DA-ABA6-BE71006BEA29}" presName="dummy" presStyleCnt="0"/>
      <dgm:spPr/>
    </dgm:pt>
    <dgm:pt modelId="{09D3942C-40EB-4CB8-8E89-1A3171246B40}" type="pres">
      <dgm:prSet presAssocID="{6DF0060D-44A1-46DA-ABA6-BE71006BEA29}" presName="node" presStyleLbl="revTx" presStyleIdx="5" presStyleCnt="6">
        <dgm:presLayoutVars>
          <dgm:bulletEnabled val="1"/>
        </dgm:presLayoutVars>
      </dgm:prSet>
      <dgm:spPr/>
      <dgm:t>
        <a:bodyPr/>
        <a:lstStyle/>
        <a:p>
          <a:endParaRPr lang="fi-FI"/>
        </a:p>
      </dgm:t>
    </dgm:pt>
    <dgm:pt modelId="{814926E8-9E51-48E3-ABF0-06246D712875}" type="pres">
      <dgm:prSet presAssocID="{A93A6F3F-7611-488A-AF0D-DB211DBEC6A5}" presName="sibTrans" presStyleLbl="node1" presStyleIdx="5" presStyleCnt="6"/>
      <dgm:spPr/>
      <dgm:t>
        <a:bodyPr/>
        <a:lstStyle/>
        <a:p>
          <a:endParaRPr lang="fi-FI"/>
        </a:p>
      </dgm:t>
    </dgm:pt>
  </dgm:ptLst>
  <dgm:cxnLst>
    <dgm:cxn modelId="{440957FC-DE35-4813-97A0-A4DBF251936F}" type="presOf" srcId="{A93A6F3F-7611-488A-AF0D-DB211DBEC6A5}" destId="{814926E8-9E51-48E3-ABF0-06246D712875}" srcOrd="0" destOrd="0" presId="urn:microsoft.com/office/officeart/2005/8/layout/cycle1"/>
    <dgm:cxn modelId="{C7E22CAF-94D1-46CF-9C93-10F1B8135C44}" srcId="{4E600D4D-2F3F-405A-9160-9F8C9585B46E}" destId="{5481BC36-5727-4AED-A762-4CC1F61EFB77}" srcOrd="1" destOrd="0" parTransId="{5EF93A2B-79BA-43C9-AFD2-57964BB43185}" sibTransId="{DA9EEF0A-5414-4DB6-8C12-B5BE021912D8}"/>
    <dgm:cxn modelId="{51080B50-5E02-4926-BC80-25038359C344}" srcId="{4E600D4D-2F3F-405A-9160-9F8C9585B46E}" destId="{6DF0060D-44A1-46DA-ABA6-BE71006BEA29}" srcOrd="5" destOrd="0" parTransId="{479242C2-EA5D-4CE5-98DD-B1A887E65A70}" sibTransId="{A93A6F3F-7611-488A-AF0D-DB211DBEC6A5}"/>
    <dgm:cxn modelId="{9DC794F3-74BE-46F2-90A5-05279C91C34B}" type="presOf" srcId="{5481BC36-5727-4AED-A762-4CC1F61EFB77}" destId="{5EC42E0F-93D2-4D65-BCBD-44D43D62226D}" srcOrd="0" destOrd="0" presId="urn:microsoft.com/office/officeart/2005/8/layout/cycle1"/>
    <dgm:cxn modelId="{C743603C-7B70-4D69-8B58-680E494640B6}" type="presOf" srcId="{6DF0060D-44A1-46DA-ABA6-BE71006BEA29}" destId="{09D3942C-40EB-4CB8-8E89-1A3171246B40}" srcOrd="0" destOrd="0" presId="urn:microsoft.com/office/officeart/2005/8/layout/cycle1"/>
    <dgm:cxn modelId="{EC608BCB-1887-4754-A71A-40962BAFBD2B}" type="presOf" srcId="{EC8373BF-9185-45BE-81E7-7B09D7F4D3DF}" destId="{AE5922DD-0BE0-4F5C-A7D1-848E8039FA2B}" srcOrd="0" destOrd="0" presId="urn:microsoft.com/office/officeart/2005/8/layout/cycle1"/>
    <dgm:cxn modelId="{51A8FF77-AB93-4E92-98C9-9F5C38F72D73}" type="presOf" srcId="{50DE4BED-43E8-46EC-BC59-9B03FBEF51A0}" destId="{4EE449F5-6E5E-4B3A-A05A-700952D3ABF0}" srcOrd="0" destOrd="0" presId="urn:microsoft.com/office/officeart/2005/8/layout/cycle1"/>
    <dgm:cxn modelId="{F8E27505-4F63-4C85-B16B-E218061F05CE}" type="presOf" srcId="{4E600D4D-2F3F-405A-9160-9F8C9585B46E}" destId="{5BE4077D-150A-491A-A130-436F15C6ED9D}" srcOrd="0" destOrd="0" presId="urn:microsoft.com/office/officeart/2005/8/layout/cycle1"/>
    <dgm:cxn modelId="{A529041C-4DF8-4968-9236-D1C97CBE787C}" srcId="{4E600D4D-2F3F-405A-9160-9F8C9585B46E}" destId="{50DE4BED-43E8-46EC-BC59-9B03FBEF51A0}" srcOrd="4" destOrd="0" parTransId="{BD5348AF-24D7-4A69-B6C9-53A79099666C}" sibTransId="{9C518201-4AB2-48DE-B36D-18C6C12A5008}"/>
    <dgm:cxn modelId="{9875460A-0185-434D-851F-05DAA36A5984}" srcId="{4E600D4D-2F3F-405A-9160-9F8C9585B46E}" destId="{BF9CC800-D434-48AE-874E-7F205F1DFFD0}" srcOrd="0" destOrd="0" parTransId="{FC5715CE-6A26-4E50-936A-3EA687D577B3}" sibTransId="{EC8373BF-9185-45BE-81E7-7B09D7F4D3DF}"/>
    <dgm:cxn modelId="{5F5D22BA-3480-4262-8F1D-A6733EE90AE2}" type="presOf" srcId="{DA9EEF0A-5414-4DB6-8C12-B5BE021912D8}" destId="{4BF93E68-D35C-4F68-9B65-C0F290F998B3}" srcOrd="0" destOrd="0" presId="urn:microsoft.com/office/officeart/2005/8/layout/cycle1"/>
    <dgm:cxn modelId="{7512294D-267E-40F0-ABD7-D790A660CD0F}" type="presOf" srcId="{B905B03A-C678-40F3-B598-3C1B13FAF222}" destId="{C4B1A0F5-197B-4B04-B531-7EECCD6F4340}" srcOrd="0" destOrd="0" presId="urn:microsoft.com/office/officeart/2005/8/layout/cycle1"/>
    <dgm:cxn modelId="{1C31F275-2E89-430D-9E5C-5AE7EB9F915B}" type="presOf" srcId="{FBDB3B1C-85FD-40F5-AC8D-04A7AEF8822F}" destId="{BAA32F5C-545A-4013-93AD-754F6EE35F0E}" srcOrd="0" destOrd="0" presId="urn:microsoft.com/office/officeart/2005/8/layout/cycle1"/>
    <dgm:cxn modelId="{FA719B2E-2C0B-42EE-A5A9-C964A4738506}" srcId="{4E600D4D-2F3F-405A-9160-9F8C9585B46E}" destId="{DEACA49A-4D69-4F53-9D35-1654FFC408BB}" srcOrd="3" destOrd="0" parTransId="{6E016FE0-9B20-4F38-90E8-8E4C6689453A}" sibTransId="{C0D7C652-1650-4F2F-BDDE-21FFE8569D77}"/>
    <dgm:cxn modelId="{49791EC7-8B5A-4F91-91F0-EE82C3FB4A80}" type="presOf" srcId="{DEACA49A-4D69-4F53-9D35-1654FFC408BB}" destId="{8212E9D1-52FD-4572-B6D9-9E5ACB848CC1}" srcOrd="0" destOrd="0" presId="urn:microsoft.com/office/officeart/2005/8/layout/cycle1"/>
    <dgm:cxn modelId="{3EDD7612-B616-4951-A91B-AF94E10391E1}" type="presOf" srcId="{9C518201-4AB2-48DE-B36D-18C6C12A5008}" destId="{58ADD719-F20A-43B9-8105-DEEF1BA4B98A}" srcOrd="0" destOrd="0" presId="urn:microsoft.com/office/officeart/2005/8/layout/cycle1"/>
    <dgm:cxn modelId="{F8C01D44-E4A8-4080-8634-4675B6979D58}" type="presOf" srcId="{C0D7C652-1650-4F2F-BDDE-21FFE8569D77}" destId="{E54B353E-9F3C-47B7-A5F0-179DFBD7E95F}" srcOrd="0" destOrd="0" presId="urn:microsoft.com/office/officeart/2005/8/layout/cycle1"/>
    <dgm:cxn modelId="{2BA0EB57-AB0A-4BBB-B853-67F5671AAB61}" srcId="{4E600D4D-2F3F-405A-9160-9F8C9585B46E}" destId="{FBDB3B1C-85FD-40F5-AC8D-04A7AEF8822F}" srcOrd="2" destOrd="0" parTransId="{6AD320CB-6A45-4B99-AC46-BCF1827A9B0F}" sibTransId="{B905B03A-C678-40F3-B598-3C1B13FAF222}"/>
    <dgm:cxn modelId="{BC80D0A0-8E79-4E96-BBE1-B3EA130E98C7}" type="presOf" srcId="{BF9CC800-D434-48AE-874E-7F205F1DFFD0}" destId="{5695C53A-CE38-40C7-8D68-F344B44E85A7}" srcOrd="0" destOrd="0" presId="urn:microsoft.com/office/officeart/2005/8/layout/cycle1"/>
    <dgm:cxn modelId="{5AD9639F-FE4C-4D44-8540-C70ACDEEDACF}" type="presParOf" srcId="{5BE4077D-150A-491A-A130-436F15C6ED9D}" destId="{A4997423-77F3-40DF-9724-CB8A490E9AEF}" srcOrd="0" destOrd="0" presId="urn:microsoft.com/office/officeart/2005/8/layout/cycle1"/>
    <dgm:cxn modelId="{52C32744-0E94-4DE1-97EC-58B3DE381369}" type="presParOf" srcId="{5BE4077D-150A-491A-A130-436F15C6ED9D}" destId="{5695C53A-CE38-40C7-8D68-F344B44E85A7}" srcOrd="1" destOrd="0" presId="urn:microsoft.com/office/officeart/2005/8/layout/cycle1"/>
    <dgm:cxn modelId="{B920BC4D-F609-426D-AEC7-99CF6E17C490}" type="presParOf" srcId="{5BE4077D-150A-491A-A130-436F15C6ED9D}" destId="{AE5922DD-0BE0-4F5C-A7D1-848E8039FA2B}" srcOrd="2" destOrd="0" presId="urn:microsoft.com/office/officeart/2005/8/layout/cycle1"/>
    <dgm:cxn modelId="{9CE5EA58-A941-4418-AA31-941B77DEF6D8}" type="presParOf" srcId="{5BE4077D-150A-491A-A130-436F15C6ED9D}" destId="{16C080D9-98B4-4160-980C-CA75BB742D47}" srcOrd="3" destOrd="0" presId="urn:microsoft.com/office/officeart/2005/8/layout/cycle1"/>
    <dgm:cxn modelId="{1DE7D2B4-35C9-489A-8C71-8963BD7A3D0B}" type="presParOf" srcId="{5BE4077D-150A-491A-A130-436F15C6ED9D}" destId="{5EC42E0F-93D2-4D65-BCBD-44D43D62226D}" srcOrd="4" destOrd="0" presId="urn:microsoft.com/office/officeart/2005/8/layout/cycle1"/>
    <dgm:cxn modelId="{A0B64EF5-D26F-46F8-ACAA-178B700B3EBB}" type="presParOf" srcId="{5BE4077D-150A-491A-A130-436F15C6ED9D}" destId="{4BF93E68-D35C-4F68-9B65-C0F290F998B3}" srcOrd="5" destOrd="0" presId="urn:microsoft.com/office/officeart/2005/8/layout/cycle1"/>
    <dgm:cxn modelId="{D095979C-9960-492B-8607-3B36892FA484}" type="presParOf" srcId="{5BE4077D-150A-491A-A130-436F15C6ED9D}" destId="{3E7F4594-99D9-486C-96DC-07B42A7B85BD}" srcOrd="6" destOrd="0" presId="urn:microsoft.com/office/officeart/2005/8/layout/cycle1"/>
    <dgm:cxn modelId="{81EAA512-D5E1-47E2-BD19-2373D8A56E96}" type="presParOf" srcId="{5BE4077D-150A-491A-A130-436F15C6ED9D}" destId="{BAA32F5C-545A-4013-93AD-754F6EE35F0E}" srcOrd="7" destOrd="0" presId="urn:microsoft.com/office/officeart/2005/8/layout/cycle1"/>
    <dgm:cxn modelId="{7F85261B-14D9-4ACE-8B88-F27053219F4D}" type="presParOf" srcId="{5BE4077D-150A-491A-A130-436F15C6ED9D}" destId="{C4B1A0F5-197B-4B04-B531-7EECCD6F4340}" srcOrd="8" destOrd="0" presId="urn:microsoft.com/office/officeart/2005/8/layout/cycle1"/>
    <dgm:cxn modelId="{4988A200-9C9F-4DC1-BD63-A4E379A0FB0B}" type="presParOf" srcId="{5BE4077D-150A-491A-A130-436F15C6ED9D}" destId="{62E400C9-E5BF-4AF1-B0FA-F03D2A855BB2}" srcOrd="9" destOrd="0" presId="urn:microsoft.com/office/officeart/2005/8/layout/cycle1"/>
    <dgm:cxn modelId="{3D9B6409-D8BB-41E6-86A4-EDCC7E3D9E56}" type="presParOf" srcId="{5BE4077D-150A-491A-A130-436F15C6ED9D}" destId="{8212E9D1-52FD-4572-B6D9-9E5ACB848CC1}" srcOrd="10" destOrd="0" presId="urn:microsoft.com/office/officeart/2005/8/layout/cycle1"/>
    <dgm:cxn modelId="{BFC45550-23B0-4974-8FD2-E7C451962D94}" type="presParOf" srcId="{5BE4077D-150A-491A-A130-436F15C6ED9D}" destId="{E54B353E-9F3C-47B7-A5F0-179DFBD7E95F}" srcOrd="11" destOrd="0" presId="urn:microsoft.com/office/officeart/2005/8/layout/cycle1"/>
    <dgm:cxn modelId="{45E37008-33BF-4B7A-AB7B-A8FEC010BD12}" type="presParOf" srcId="{5BE4077D-150A-491A-A130-436F15C6ED9D}" destId="{1DFA0A3F-1BC2-4F2D-A442-9D22055AEA3C}" srcOrd="12" destOrd="0" presId="urn:microsoft.com/office/officeart/2005/8/layout/cycle1"/>
    <dgm:cxn modelId="{6F6875D3-3C7D-41B3-A28A-500A0A279A2F}" type="presParOf" srcId="{5BE4077D-150A-491A-A130-436F15C6ED9D}" destId="{4EE449F5-6E5E-4B3A-A05A-700952D3ABF0}" srcOrd="13" destOrd="0" presId="urn:microsoft.com/office/officeart/2005/8/layout/cycle1"/>
    <dgm:cxn modelId="{81CEF207-164F-4484-80FD-6A589B015801}" type="presParOf" srcId="{5BE4077D-150A-491A-A130-436F15C6ED9D}" destId="{58ADD719-F20A-43B9-8105-DEEF1BA4B98A}" srcOrd="14" destOrd="0" presId="urn:microsoft.com/office/officeart/2005/8/layout/cycle1"/>
    <dgm:cxn modelId="{6518BC12-5DCC-4E8F-8D1F-A0F1B79DE34B}" type="presParOf" srcId="{5BE4077D-150A-491A-A130-436F15C6ED9D}" destId="{5ECB2CB7-E4D7-4960-BF01-503B845569A0}" srcOrd="15" destOrd="0" presId="urn:microsoft.com/office/officeart/2005/8/layout/cycle1"/>
    <dgm:cxn modelId="{708B3292-8897-48B8-9483-AEFD91AE7DE0}" type="presParOf" srcId="{5BE4077D-150A-491A-A130-436F15C6ED9D}" destId="{09D3942C-40EB-4CB8-8E89-1A3171246B40}" srcOrd="16" destOrd="0" presId="urn:microsoft.com/office/officeart/2005/8/layout/cycle1"/>
    <dgm:cxn modelId="{822952A9-F568-4F7C-97EF-21E27F2EE650}" type="presParOf" srcId="{5BE4077D-150A-491A-A130-436F15C6ED9D}" destId="{814926E8-9E51-48E3-ABF0-06246D712875}" srcOrd="17"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32D05F-3F59-4695-8C10-69BA04DA72E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i-FI"/>
        </a:p>
      </dgm:t>
    </dgm:pt>
    <dgm:pt modelId="{357CBBF0-DF61-4249-B71F-84446B6F7507}">
      <dgm:prSet/>
      <dgm:spPr>
        <a:solidFill>
          <a:schemeClr val="bg1"/>
        </a:solidFill>
      </dgm:spPr>
      <dgm:t>
        <a:bodyPr/>
        <a:lstStyle/>
        <a:p>
          <a:pPr rtl="0"/>
          <a:r>
            <a:rPr lang="en-GB" b="1" dirty="0" smtClean="0">
              <a:solidFill>
                <a:srgbClr val="62BB46"/>
              </a:solidFill>
            </a:rPr>
            <a:t>Production de </a:t>
          </a:r>
          <a:r>
            <a:rPr lang="en-GB" b="1" dirty="0" err="1" smtClean="0">
              <a:solidFill>
                <a:srgbClr val="62BB46"/>
              </a:solidFill>
            </a:rPr>
            <a:t>pulpe</a:t>
          </a:r>
          <a:r>
            <a:rPr lang="en-GB" b="1" dirty="0" smtClean="0">
              <a:solidFill>
                <a:srgbClr val="62BB46"/>
              </a:solidFill>
            </a:rPr>
            <a:t> </a:t>
          </a:r>
          <a:r>
            <a:rPr lang="en-GB" b="1" dirty="0" err="1" smtClean="0">
              <a:solidFill>
                <a:srgbClr val="62BB46"/>
              </a:solidFill>
            </a:rPr>
            <a:t>permet</a:t>
          </a:r>
          <a:r>
            <a:rPr lang="en-GB" b="1" dirty="0" smtClean="0">
              <a:solidFill>
                <a:srgbClr val="62BB46"/>
              </a:solidFill>
            </a:rPr>
            <a:t> </a:t>
          </a:r>
          <a:r>
            <a:rPr lang="en-GB" b="1" dirty="0" err="1" smtClean="0">
              <a:solidFill>
                <a:srgbClr val="62BB46"/>
              </a:solidFill>
            </a:rPr>
            <a:t>d’avoir</a:t>
          </a:r>
          <a:r>
            <a:rPr lang="en-GB" b="1" dirty="0" smtClean="0">
              <a:solidFill>
                <a:srgbClr val="62BB46"/>
              </a:solidFill>
            </a:rPr>
            <a:t> des </a:t>
          </a:r>
          <a:r>
            <a:rPr lang="en-GB" b="1" dirty="0" err="1" smtClean="0">
              <a:solidFill>
                <a:srgbClr val="62BB46"/>
              </a:solidFill>
            </a:rPr>
            <a:t>produits</a:t>
          </a:r>
          <a:r>
            <a:rPr lang="en-GB" b="1" dirty="0" smtClean="0">
              <a:solidFill>
                <a:srgbClr val="62BB46"/>
              </a:solidFill>
            </a:rPr>
            <a:t> </a:t>
          </a:r>
          <a:r>
            <a:rPr lang="en-GB" b="1" dirty="0" err="1" smtClean="0">
              <a:solidFill>
                <a:srgbClr val="62BB46"/>
              </a:solidFill>
            </a:rPr>
            <a:t>d’à</a:t>
          </a:r>
          <a:r>
            <a:rPr lang="en-GB" b="1" dirty="0" smtClean="0">
              <a:solidFill>
                <a:srgbClr val="62BB46"/>
              </a:solidFill>
            </a:rPr>
            <a:t> </a:t>
          </a:r>
          <a:r>
            <a:rPr lang="en-GB" b="1" dirty="0" err="1" smtClean="0">
              <a:solidFill>
                <a:srgbClr val="62BB46"/>
              </a:solidFill>
            </a:rPr>
            <a:t>côté</a:t>
          </a:r>
          <a:r>
            <a:rPr lang="fi-FI" b="1" dirty="0" smtClean="0">
              <a:solidFill>
                <a:srgbClr val="62BB46"/>
              </a:solidFill>
            </a:rPr>
            <a:t>:</a:t>
          </a:r>
          <a:endParaRPr lang="fi-FI" b="1" dirty="0">
            <a:solidFill>
              <a:srgbClr val="62BB46"/>
            </a:solidFill>
          </a:endParaRPr>
        </a:p>
      </dgm:t>
    </dgm:pt>
    <dgm:pt modelId="{30C76407-C4D5-4674-A0E4-C83D744CCB18}" type="parTrans" cxnId="{BDD4F0AD-D9E6-4169-A325-703F0FBF3D1B}">
      <dgm:prSet/>
      <dgm:spPr/>
      <dgm:t>
        <a:bodyPr/>
        <a:lstStyle/>
        <a:p>
          <a:endParaRPr lang="fi-FI"/>
        </a:p>
      </dgm:t>
    </dgm:pt>
    <dgm:pt modelId="{BC5A73B7-5246-4175-BB40-DA50F61AEEE3}" type="sibTrans" cxnId="{BDD4F0AD-D9E6-4169-A325-703F0FBF3D1B}">
      <dgm:prSet/>
      <dgm:spPr/>
      <dgm:t>
        <a:bodyPr/>
        <a:lstStyle/>
        <a:p>
          <a:endParaRPr lang="fi-FI"/>
        </a:p>
      </dgm:t>
    </dgm:pt>
    <dgm:pt modelId="{BC260959-47CF-4314-AD1B-93D99325DA4F}">
      <dgm:prSet/>
      <dgm:spPr/>
      <dgm:t>
        <a:bodyPr/>
        <a:lstStyle/>
        <a:p>
          <a:pPr rtl="0"/>
          <a:r>
            <a:rPr lang="en-GB" dirty="0" smtClean="0"/>
            <a:t>Xylitol, un </a:t>
          </a:r>
          <a:r>
            <a:rPr lang="en-GB" dirty="0" err="1" smtClean="0"/>
            <a:t>produit</a:t>
          </a:r>
          <a:r>
            <a:rPr lang="en-GB" dirty="0" smtClean="0"/>
            <a:t> </a:t>
          </a:r>
          <a:r>
            <a:rPr lang="en-GB" dirty="0" err="1" smtClean="0"/>
            <a:t>édulcorant</a:t>
          </a:r>
          <a:r>
            <a:rPr lang="en-GB" dirty="0" smtClean="0"/>
            <a:t> qui </a:t>
          </a:r>
          <a:r>
            <a:rPr lang="en-GB" dirty="0" err="1" smtClean="0"/>
            <a:t>diminue</a:t>
          </a:r>
          <a:r>
            <a:rPr lang="en-GB" dirty="0" smtClean="0"/>
            <a:t> les caries </a:t>
          </a:r>
          <a:r>
            <a:rPr lang="en-GB" dirty="0" err="1" smtClean="0"/>
            <a:t>dentaires</a:t>
          </a:r>
          <a:r>
            <a:rPr lang="en-GB" dirty="0" smtClean="0"/>
            <a:t> et les </a:t>
          </a:r>
          <a:r>
            <a:rPr lang="en-GB" dirty="0" err="1" smtClean="0"/>
            <a:t>otites</a:t>
          </a:r>
          <a:r>
            <a:rPr lang="en-GB" dirty="0" smtClean="0"/>
            <a:t> chez les </a:t>
          </a:r>
          <a:r>
            <a:rPr lang="en-GB" dirty="0" err="1" smtClean="0"/>
            <a:t>enfants</a:t>
          </a:r>
          <a:r>
            <a:rPr lang="en-GB" dirty="0" smtClean="0"/>
            <a:t>.</a:t>
          </a:r>
          <a:endParaRPr lang="fi-FI" dirty="0"/>
        </a:p>
      </dgm:t>
    </dgm:pt>
    <dgm:pt modelId="{CE709193-F2F6-404A-BBA6-2DF49DE0CB3E}" type="parTrans" cxnId="{5855962D-27D1-4201-9F52-CD2DF077A4BD}">
      <dgm:prSet/>
      <dgm:spPr/>
      <dgm:t>
        <a:bodyPr/>
        <a:lstStyle/>
        <a:p>
          <a:endParaRPr lang="fi-FI"/>
        </a:p>
      </dgm:t>
    </dgm:pt>
    <dgm:pt modelId="{A55A1B9E-3080-4B50-B20B-491C9E42892C}" type="sibTrans" cxnId="{5855962D-27D1-4201-9F52-CD2DF077A4BD}">
      <dgm:prSet/>
      <dgm:spPr/>
      <dgm:t>
        <a:bodyPr/>
        <a:lstStyle/>
        <a:p>
          <a:endParaRPr lang="fi-FI"/>
        </a:p>
      </dgm:t>
    </dgm:pt>
    <dgm:pt modelId="{FCB157AA-86FD-4DF9-A932-B2E14D908F8F}">
      <dgm:prSet/>
      <dgm:spPr>
        <a:solidFill>
          <a:schemeClr val="bg1"/>
        </a:solidFill>
      </dgm:spPr>
      <dgm:t>
        <a:bodyPr/>
        <a:lstStyle/>
        <a:p>
          <a:pPr rtl="0"/>
          <a:r>
            <a:rPr lang="en-GB" b="1" dirty="0" err="1" smtClean="0">
              <a:solidFill>
                <a:srgbClr val="62BB46"/>
              </a:solidFill>
            </a:rPr>
            <a:t>Sève</a:t>
          </a:r>
          <a:endParaRPr lang="fi-FI" b="1" dirty="0">
            <a:solidFill>
              <a:srgbClr val="62BB46"/>
            </a:solidFill>
          </a:endParaRPr>
        </a:p>
      </dgm:t>
    </dgm:pt>
    <dgm:pt modelId="{7CC0D6FC-63D0-4AD7-AA50-58D869FC84E5}" type="parTrans" cxnId="{D3470D50-B6D2-412D-B11E-75539E7B6716}">
      <dgm:prSet/>
      <dgm:spPr/>
      <dgm:t>
        <a:bodyPr/>
        <a:lstStyle/>
        <a:p>
          <a:endParaRPr lang="fi-FI"/>
        </a:p>
      </dgm:t>
    </dgm:pt>
    <dgm:pt modelId="{93E6591F-2985-42C7-A59B-19A45CA21B55}" type="sibTrans" cxnId="{D3470D50-B6D2-412D-B11E-75539E7B6716}">
      <dgm:prSet/>
      <dgm:spPr/>
      <dgm:t>
        <a:bodyPr/>
        <a:lstStyle/>
        <a:p>
          <a:endParaRPr lang="fi-FI"/>
        </a:p>
      </dgm:t>
    </dgm:pt>
    <dgm:pt modelId="{22BD5B22-0A01-42BF-A252-7F0805EE0E0C}">
      <dgm:prSet/>
      <dgm:spPr>
        <a:solidFill>
          <a:schemeClr val="bg1"/>
        </a:solidFill>
      </dgm:spPr>
      <dgm:t>
        <a:bodyPr/>
        <a:lstStyle/>
        <a:p>
          <a:pPr rtl="0"/>
          <a:r>
            <a:rPr lang="fi-FI" b="1" dirty="0" err="1" smtClean="0">
              <a:solidFill>
                <a:srgbClr val="62BB46"/>
              </a:solidFill>
            </a:rPr>
            <a:t>Ecorce</a:t>
          </a:r>
          <a:r>
            <a:rPr lang="fi-FI" b="1" dirty="0" smtClean="0">
              <a:solidFill>
                <a:srgbClr val="62BB46"/>
              </a:solidFill>
            </a:rPr>
            <a:t> de </a:t>
          </a:r>
          <a:r>
            <a:rPr lang="fi-FI" b="1" dirty="0" err="1" smtClean="0">
              <a:solidFill>
                <a:srgbClr val="62BB46"/>
              </a:solidFill>
            </a:rPr>
            <a:t>bouleau</a:t>
          </a:r>
          <a:endParaRPr lang="fi-FI" b="1" dirty="0">
            <a:solidFill>
              <a:srgbClr val="62BB46"/>
            </a:solidFill>
          </a:endParaRPr>
        </a:p>
      </dgm:t>
    </dgm:pt>
    <dgm:pt modelId="{8C34AC3C-5CA3-42B1-B288-540D3A28C314}" type="parTrans" cxnId="{8B5B5717-FB5C-46F1-9EF9-CF701FD6EC11}">
      <dgm:prSet/>
      <dgm:spPr/>
      <dgm:t>
        <a:bodyPr/>
        <a:lstStyle/>
        <a:p>
          <a:endParaRPr lang="fi-FI"/>
        </a:p>
      </dgm:t>
    </dgm:pt>
    <dgm:pt modelId="{07971F2D-D33F-4275-BE16-7BFB54CBA244}" type="sibTrans" cxnId="{8B5B5717-FB5C-46F1-9EF9-CF701FD6EC11}">
      <dgm:prSet/>
      <dgm:spPr/>
      <dgm:t>
        <a:bodyPr/>
        <a:lstStyle/>
        <a:p>
          <a:endParaRPr lang="fi-FI"/>
        </a:p>
      </dgm:t>
    </dgm:pt>
    <dgm:pt modelId="{843B94C7-B7FC-4D06-A213-48CC1DFD1CC2}">
      <dgm:prSet/>
      <dgm:spPr>
        <a:solidFill>
          <a:schemeClr val="bg1"/>
        </a:solidFill>
      </dgm:spPr>
      <dgm:t>
        <a:bodyPr/>
        <a:lstStyle/>
        <a:p>
          <a:pPr rtl="0"/>
          <a:r>
            <a:rPr lang="en-GB" dirty="0" smtClean="0"/>
            <a:t>Baume pour </a:t>
          </a:r>
          <a:r>
            <a:rPr lang="en-GB" dirty="0" err="1" smtClean="0"/>
            <a:t>guérir</a:t>
          </a:r>
          <a:r>
            <a:rPr lang="en-GB" dirty="0" smtClean="0"/>
            <a:t> des </a:t>
          </a:r>
          <a:r>
            <a:rPr lang="en-GB" dirty="0" err="1" smtClean="0"/>
            <a:t>plaies</a:t>
          </a:r>
          <a:r>
            <a:rPr lang="en-GB" dirty="0" smtClean="0"/>
            <a:t>. </a:t>
          </a:r>
          <a:endParaRPr lang="fi-FI" dirty="0">
            <a:solidFill>
              <a:schemeClr val="tx1"/>
            </a:solidFill>
          </a:endParaRPr>
        </a:p>
      </dgm:t>
    </dgm:pt>
    <dgm:pt modelId="{66E038FF-B8EF-4C73-ADB1-C33D1FAB7813}" type="parTrans" cxnId="{04ACCAB2-9EDE-415B-B4A2-2BE971A24E2D}">
      <dgm:prSet/>
      <dgm:spPr/>
      <dgm:t>
        <a:bodyPr/>
        <a:lstStyle/>
        <a:p>
          <a:endParaRPr lang="fi-FI"/>
        </a:p>
      </dgm:t>
    </dgm:pt>
    <dgm:pt modelId="{74683B66-0F9A-46CF-88D6-79971ACB194D}" type="sibTrans" cxnId="{04ACCAB2-9EDE-415B-B4A2-2BE971A24E2D}">
      <dgm:prSet/>
      <dgm:spPr/>
      <dgm:t>
        <a:bodyPr/>
        <a:lstStyle/>
        <a:p>
          <a:endParaRPr lang="fi-FI"/>
        </a:p>
      </dgm:t>
    </dgm:pt>
    <dgm:pt modelId="{32AFC616-9818-4D62-910C-69E55D6274FC}">
      <dgm:prSet custT="1"/>
      <dgm:spPr>
        <a:solidFill>
          <a:schemeClr val="bg1"/>
        </a:solidFill>
      </dgm:spPr>
      <dgm:t>
        <a:bodyPr/>
        <a:lstStyle/>
        <a:p>
          <a:pPr rtl="0"/>
          <a:r>
            <a:rPr lang="en-GB" sz="1600" dirty="0" err="1" smtClean="0"/>
            <a:t>Recherches</a:t>
          </a:r>
          <a:r>
            <a:rPr lang="en-GB" sz="1600" dirty="0" smtClean="0"/>
            <a:t> </a:t>
          </a:r>
          <a:r>
            <a:rPr lang="en-GB" sz="1600" dirty="0" err="1" smtClean="0"/>
            <a:t>en</a:t>
          </a:r>
          <a:r>
            <a:rPr lang="en-GB" sz="1600" dirty="0" smtClean="0"/>
            <a:t> </a:t>
          </a:r>
          <a:r>
            <a:rPr lang="en-GB" sz="1600" dirty="0" err="1" smtClean="0"/>
            <a:t>cours</a:t>
          </a:r>
          <a:r>
            <a:rPr lang="en-GB" sz="1600" dirty="0" smtClean="0"/>
            <a:t> </a:t>
          </a:r>
          <a:r>
            <a:rPr lang="en-GB" sz="1600" dirty="0" err="1" smtClean="0"/>
            <a:t>concernant</a:t>
          </a:r>
          <a:r>
            <a:rPr lang="en-GB" sz="1600" dirty="0" smtClean="0"/>
            <a:t> la </a:t>
          </a:r>
          <a:r>
            <a:rPr lang="en-GB" sz="1600" dirty="0" err="1" smtClean="0"/>
            <a:t>bétuline</a:t>
          </a:r>
          <a:r>
            <a:rPr lang="en-GB" sz="1600" dirty="0" smtClean="0"/>
            <a:t> qui </a:t>
          </a:r>
          <a:r>
            <a:rPr lang="en-GB" sz="1600" dirty="0" err="1" smtClean="0"/>
            <a:t>diminue</a:t>
          </a:r>
          <a:r>
            <a:rPr lang="en-GB" sz="1600" dirty="0" smtClean="0"/>
            <a:t> </a:t>
          </a:r>
          <a:r>
            <a:rPr lang="en-GB" sz="1600" dirty="0" err="1" smtClean="0"/>
            <a:t>l’activité</a:t>
          </a:r>
          <a:r>
            <a:rPr lang="en-GB" sz="1600" dirty="0" smtClean="0"/>
            <a:t> de HIV</a:t>
          </a:r>
          <a:r>
            <a:rPr lang="en-GB" sz="1600" b="0" dirty="0" smtClean="0">
              <a:solidFill>
                <a:srgbClr val="000000"/>
              </a:solidFill>
            </a:rPr>
            <a:t>. </a:t>
          </a:r>
          <a:endParaRPr lang="fi-FI" sz="1600" b="0" dirty="0">
            <a:solidFill>
              <a:srgbClr val="000000"/>
            </a:solidFill>
          </a:endParaRPr>
        </a:p>
      </dgm:t>
    </dgm:pt>
    <dgm:pt modelId="{E8953E37-8BC5-4CAA-9EBB-D3BFB402F9DF}" type="parTrans" cxnId="{4529DB55-FA58-4F31-B411-111DFF873EF9}">
      <dgm:prSet/>
      <dgm:spPr/>
      <dgm:t>
        <a:bodyPr/>
        <a:lstStyle/>
        <a:p>
          <a:endParaRPr lang="fi-FI"/>
        </a:p>
      </dgm:t>
    </dgm:pt>
    <dgm:pt modelId="{5CDCE3D5-7435-4681-A8D6-B19BB40BFF08}" type="sibTrans" cxnId="{4529DB55-FA58-4F31-B411-111DFF873EF9}">
      <dgm:prSet/>
      <dgm:spPr/>
      <dgm:t>
        <a:bodyPr/>
        <a:lstStyle/>
        <a:p>
          <a:endParaRPr lang="fi-FI"/>
        </a:p>
      </dgm:t>
    </dgm:pt>
    <dgm:pt modelId="{6FEC8638-E40F-4D11-BA01-2D6E455A86D2}">
      <dgm:prSet/>
      <dgm:spPr/>
      <dgm:t>
        <a:bodyPr/>
        <a:lstStyle/>
        <a:p>
          <a:r>
            <a:rPr lang="en-GB" dirty="0" smtClean="0"/>
            <a:t>Sterol </a:t>
          </a:r>
          <a:r>
            <a:rPr lang="en-GB" dirty="0" err="1" smtClean="0"/>
            <a:t>végétal</a:t>
          </a:r>
          <a:r>
            <a:rPr lang="en-GB" dirty="0" smtClean="0"/>
            <a:t>, qui </a:t>
          </a:r>
          <a:r>
            <a:rPr lang="en-GB" dirty="0" err="1" smtClean="0"/>
            <a:t>diminue</a:t>
          </a:r>
          <a:r>
            <a:rPr lang="en-GB" dirty="0" smtClean="0"/>
            <a:t> le </a:t>
          </a:r>
          <a:r>
            <a:rPr lang="en-GB" dirty="0" err="1" smtClean="0"/>
            <a:t>cholestérol</a:t>
          </a:r>
          <a:r>
            <a:rPr lang="en-GB" dirty="0" smtClean="0"/>
            <a:t>. </a:t>
          </a:r>
          <a:endParaRPr lang="fi-FI" dirty="0" smtClean="0"/>
        </a:p>
      </dgm:t>
    </dgm:pt>
    <dgm:pt modelId="{20CF8102-A38C-42B8-9228-E0135AFEA814}" type="parTrans" cxnId="{AEB862F7-B858-4489-9182-B119EA288C53}">
      <dgm:prSet/>
      <dgm:spPr/>
      <dgm:t>
        <a:bodyPr/>
        <a:lstStyle/>
        <a:p>
          <a:endParaRPr lang="fi-FI"/>
        </a:p>
      </dgm:t>
    </dgm:pt>
    <dgm:pt modelId="{DEBAD52E-399D-4883-BC5D-F103D2CA22B7}" type="sibTrans" cxnId="{AEB862F7-B858-4489-9182-B119EA288C53}">
      <dgm:prSet/>
      <dgm:spPr/>
      <dgm:t>
        <a:bodyPr/>
        <a:lstStyle/>
        <a:p>
          <a:endParaRPr lang="fi-FI"/>
        </a:p>
      </dgm:t>
    </dgm:pt>
    <dgm:pt modelId="{E39D2579-AF47-6D44-8A02-0A91F971E8A0}">
      <dgm:prSet custT="1"/>
      <dgm:spPr>
        <a:solidFill>
          <a:schemeClr val="bg1"/>
        </a:solidFill>
      </dgm:spPr>
      <dgm:t>
        <a:bodyPr/>
        <a:lstStyle/>
        <a:p>
          <a:pPr rtl="0"/>
          <a:r>
            <a:rPr lang="fi-FI" sz="1600" dirty="0" smtClean="0">
              <a:solidFill>
                <a:schemeClr val="tx1"/>
              </a:solidFill>
            </a:rPr>
            <a:t>”Super food”</a:t>
          </a:r>
          <a:endParaRPr lang="fi-FI" sz="1600" dirty="0">
            <a:solidFill>
              <a:schemeClr val="tx1"/>
            </a:solidFill>
          </a:endParaRPr>
        </a:p>
      </dgm:t>
    </dgm:pt>
    <dgm:pt modelId="{A43951D8-9ADB-AA45-BB51-7C076E1D27C2}" type="parTrans" cxnId="{7F3845DC-1E90-2441-92A2-1AE82D2D3257}">
      <dgm:prSet/>
      <dgm:spPr/>
      <dgm:t>
        <a:bodyPr/>
        <a:lstStyle/>
        <a:p>
          <a:endParaRPr lang="fi-FI"/>
        </a:p>
      </dgm:t>
    </dgm:pt>
    <dgm:pt modelId="{402E238F-EF24-5F49-9674-FEB32068143B}" type="sibTrans" cxnId="{7F3845DC-1E90-2441-92A2-1AE82D2D3257}">
      <dgm:prSet/>
      <dgm:spPr/>
      <dgm:t>
        <a:bodyPr/>
        <a:lstStyle/>
        <a:p>
          <a:endParaRPr lang="fi-FI"/>
        </a:p>
      </dgm:t>
    </dgm:pt>
    <dgm:pt modelId="{E9994BA8-4E51-D34B-ABB4-5645CF3E1F4F}">
      <dgm:prSet custT="1"/>
      <dgm:spPr>
        <a:solidFill>
          <a:schemeClr val="bg1"/>
        </a:solidFill>
      </dgm:spPr>
      <dgm:t>
        <a:bodyPr/>
        <a:lstStyle/>
        <a:p>
          <a:pPr rtl="0"/>
          <a:r>
            <a:rPr lang="fi-FI" sz="2000" b="1" dirty="0" err="1" smtClean="0">
              <a:solidFill>
                <a:srgbClr val="62BB46"/>
              </a:solidFill>
            </a:rPr>
            <a:t>Baies</a:t>
          </a:r>
          <a:r>
            <a:rPr lang="fi-FI" sz="2000" b="1" dirty="0" smtClean="0">
              <a:solidFill>
                <a:srgbClr val="62BB46"/>
              </a:solidFill>
            </a:rPr>
            <a:t> et </a:t>
          </a:r>
          <a:r>
            <a:rPr lang="fi-FI" sz="2000" b="1" dirty="0" err="1" smtClean="0">
              <a:solidFill>
                <a:srgbClr val="62BB46"/>
              </a:solidFill>
            </a:rPr>
            <a:t>champignons</a:t>
          </a:r>
          <a:endParaRPr lang="fi-FI" sz="2000" b="1" dirty="0">
            <a:solidFill>
              <a:srgbClr val="62BB46"/>
            </a:solidFill>
          </a:endParaRPr>
        </a:p>
      </dgm:t>
    </dgm:pt>
    <dgm:pt modelId="{6C34E444-0DE5-8543-81CB-68A7DB699134}" type="parTrans" cxnId="{FF999D8E-53F1-8746-A449-B96F82036552}">
      <dgm:prSet/>
      <dgm:spPr/>
      <dgm:t>
        <a:bodyPr/>
        <a:lstStyle/>
        <a:p>
          <a:endParaRPr lang="fi-FI"/>
        </a:p>
      </dgm:t>
    </dgm:pt>
    <dgm:pt modelId="{BAA89F99-0471-3044-9296-C93B348140D0}" type="sibTrans" cxnId="{FF999D8E-53F1-8746-A449-B96F82036552}">
      <dgm:prSet/>
      <dgm:spPr/>
      <dgm:t>
        <a:bodyPr/>
        <a:lstStyle/>
        <a:p>
          <a:endParaRPr lang="fi-FI"/>
        </a:p>
      </dgm:t>
    </dgm:pt>
    <dgm:pt modelId="{4E8A47C2-5F79-4BEE-A4E0-EF6D27DF2E55}" type="pres">
      <dgm:prSet presAssocID="{EA32D05F-3F59-4695-8C10-69BA04DA72ED}" presName="linear" presStyleCnt="0">
        <dgm:presLayoutVars>
          <dgm:animLvl val="lvl"/>
          <dgm:resizeHandles val="exact"/>
        </dgm:presLayoutVars>
      </dgm:prSet>
      <dgm:spPr/>
      <dgm:t>
        <a:bodyPr/>
        <a:lstStyle/>
        <a:p>
          <a:endParaRPr lang="fi-FI"/>
        </a:p>
      </dgm:t>
    </dgm:pt>
    <dgm:pt modelId="{C0A5B857-ECA0-4A1C-BD5E-699141246A4B}" type="pres">
      <dgm:prSet presAssocID="{357CBBF0-DF61-4249-B71F-84446B6F7507}" presName="parentText" presStyleLbl="node1" presStyleIdx="0" presStyleCnt="4">
        <dgm:presLayoutVars>
          <dgm:chMax val="0"/>
          <dgm:bulletEnabled val="1"/>
        </dgm:presLayoutVars>
      </dgm:prSet>
      <dgm:spPr/>
      <dgm:t>
        <a:bodyPr/>
        <a:lstStyle/>
        <a:p>
          <a:endParaRPr lang="fi-FI"/>
        </a:p>
      </dgm:t>
    </dgm:pt>
    <dgm:pt modelId="{6E98A1FA-2772-44B6-A908-CA5A477B1070}" type="pres">
      <dgm:prSet presAssocID="{357CBBF0-DF61-4249-B71F-84446B6F7507}" presName="childText" presStyleLbl="revTx" presStyleIdx="0" presStyleCnt="4">
        <dgm:presLayoutVars>
          <dgm:bulletEnabled val="1"/>
        </dgm:presLayoutVars>
      </dgm:prSet>
      <dgm:spPr/>
      <dgm:t>
        <a:bodyPr/>
        <a:lstStyle/>
        <a:p>
          <a:endParaRPr lang="fi-FI"/>
        </a:p>
      </dgm:t>
    </dgm:pt>
    <dgm:pt modelId="{EEE78E95-3926-45EA-B49B-BDFF059E114B}" type="pres">
      <dgm:prSet presAssocID="{FCB157AA-86FD-4DF9-A932-B2E14D908F8F}" presName="parentText" presStyleLbl="node1" presStyleIdx="1" presStyleCnt="4">
        <dgm:presLayoutVars>
          <dgm:chMax val="0"/>
          <dgm:bulletEnabled val="1"/>
        </dgm:presLayoutVars>
      </dgm:prSet>
      <dgm:spPr/>
      <dgm:t>
        <a:bodyPr/>
        <a:lstStyle/>
        <a:p>
          <a:endParaRPr lang="fi-FI"/>
        </a:p>
      </dgm:t>
    </dgm:pt>
    <dgm:pt modelId="{C99F3BCF-6AF7-4C0F-9CD6-1E9F28C74D5F}" type="pres">
      <dgm:prSet presAssocID="{FCB157AA-86FD-4DF9-A932-B2E14D908F8F}" presName="childText" presStyleLbl="revTx" presStyleIdx="1" presStyleCnt="4">
        <dgm:presLayoutVars>
          <dgm:bulletEnabled val="1"/>
        </dgm:presLayoutVars>
      </dgm:prSet>
      <dgm:spPr/>
      <dgm:t>
        <a:bodyPr/>
        <a:lstStyle/>
        <a:p>
          <a:endParaRPr lang="fi-FI"/>
        </a:p>
      </dgm:t>
    </dgm:pt>
    <dgm:pt modelId="{5EC8DAD5-2324-46AC-B0CE-811B52F0EF99}" type="pres">
      <dgm:prSet presAssocID="{22BD5B22-0A01-42BF-A252-7F0805EE0E0C}" presName="parentText" presStyleLbl="node1" presStyleIdx="2" presStyleCnt="4">
        <dgm:presLayoutVars>
          <dgm:chMax val="0"/>
          <dgm:bulletEnabled val="1"/>
        </dgm:presLayoutVars>
      </dgm:prSet>
      <dgm:spPr/>
      <dgm:t>
        <a:bodyPr/>
        <a:lstStyle/>
        <a:p>
          <a:endParaRPr lang="fi-FI"/>
        </a:p>
      </dgm:t>
    </dgm:pt>
    <dgm:pt modelId="{DC6676A3-1FC0-41F5-9D7E-C436DF9170BF}" type="pres">
      <dgm:prSet presAssocID="{22BD5B22-0A01-42BF-A252-7F0805EE0E0C}" presName="childText" presStyleLbl="revTx" presStyleIdx="2" presStyleCnt="4">
        <dgm:presLayoutVars>
          <dgm:bulletEnabled val="1"/>
        </dgm:presLayoutVars>
      </dgm:prSet>
      <dgm:spPr/>
      <dgm:t>
        <a:bodyPr/>
        <a:lstStyle/>
        <a:p>
          <a:endParaRPr lang="fi-FI"/>
        </a:p>
      </dgm:t>
    </dgm:pt>
    <dgm:pt modelId="{07C86081-6320-004D-ADAF-54C3C7915BCF}" type="pres">
      <dgm:prSet presAssocID="{E9994BA8-4E51-D34B-ABB4-5645CF3E1F4F}" presName="parentText" presStyleLbl="node1" presStyleIdx="3" presStyleCnt="4" custLinFactNeighborX="0" custLinFactNeighborY="-15436">
        <dgm:presLayoutVars>
          <dgm:chMax val="0"/>
          <dgm:bulletEnabled val="1"/>
        </dgm:presLayoutVars>
      </dgm:prSet>
      <dgm:spPr/>
      <dgm:t>
        <a:bodyPr/>
        <a:lstStyle/>
        <a:p>
          <a:endParaRPr lang="fi-FI"/>
        </a:p>
      </dgm:t>
    </dgm:pt>
    <dgm:pt modelId="{33FCF030-69A7-2C47-A512-5A527846B85F}" type="pres">
      <dgm:prSet presAssocID="{E9994BA8-4E51-D34B-ABB4-5645CF3E1F4F}" presName="childText" presStyleLbl="revTx" presStyleIdx="3" presStyleCnt="4">
        <dgm:presLayoutVars>
          <dgm:bulletEnabled val="1"/>
        </dgm:presLayoutVars>
      </dgm:prSet>
      <dgm:spPr/>
      <dgm:t>
        <a:bodyPr/>
        <a:lstStyle/>
        <a:p>
          <a:endParaRPr lang="fi-FI"/>
        </a:p>
      </dgm:t>
    </dgm:pt>
  </dgm:ptLst>
  <dgm:cxnLst>
    <dgm:cxn modelId="{04ACCAB2-9EDE-415B-B4A2-2BE971A24E2D}" srcId="{FCB157AA-86FD-4DF9-A932-B2E14D908F8F}" destId="{843B94C7-B7FC-4D06-A213-48CC1DFD1CC2}" srcOrd="0" destOrd="0" parTransId="{66E038FF-B8EF-4C73-ADB1-C33D1FAB7813}" sibTransId="{74683B66-0F9A-46CF-88D6-79971ACB194D}"/>
    <dgm:cxn modelId="{8B5B5717-FB5C-46F1-9EF9-CF701FD6EC11}" srcId="{EA32D05F-3F59-4695-8C10-69BA04DA72ED}" destId="{22BD5B22-0A01-42BF-A252-7F0805EE0E0C}" srcOrd="2" destOrd="0" parTransId="{8C34AC3C-5CA3-42B1-B288-540D3A28C314}" sibTransId="{07971F2D-D33F-4275-BE16-7BFB54CBA244}"/>
    <dgm:cxn modelId="{1C4675BA-5092-4E2A-9F97-71800E62947C}" type="presOf" srcId="{FCB157AA-86FD-4DF9-A932-B2E14D908F8F}" destId="{EEE78E95-3926-45EA-B49B-BDFF059E114B}" srcOrd="0" destOrd="0" presId="urn:microsoft.com/office/officeart/2005/8/layout/vList2"/>
    <dgm:cxn modelId="{BA986A22-7619-4674-92B1-60A0D6834635}" type="presOf" srcId="{843B94C7-B7FC-4D06-A213-48CC1DFD1CC2}" destId="{C99F3BCF-6AF7-4C0F-9CD6-1E9F28C74D5F}" srcOrd="0" destOrd="0" presId="urn:microsoft.com/office/officeart/2005/8/layout/vList2"/>
    <dgm:cxn modelId="{BDD4F0AD-D9E6-4169-A325-703F0FBF3D1B}" srcId="{EA32D05F-3F59-4695-8C10-69BA04DA72ED}" destId="{357CBBF0-DF61-4249-B71F-84446B6F7507}" srcOrd="0" destOrd="0" parTransId="{30C76407-C4D5-4674-A0E4-C83D744CCB18}" sibTransId="{BC5A73B7-5246-4175-BB40-DA50F61AEEE3}"/>
    <dgm:cxn modelId="{7F3845DC-1E90-2441-92A2-1AE82D2D3257}" srcId="{E9994BA8-4E51-D34B-ABB4-5645CF3E1F4F}" destId="{E39D2579-AF47-6D44-8A02-0A91F971E8A0}" srcOrd="0" destOrd="0" parTransId="{A43951D8-9ADB-AA45-BB51-7C076E1D27C2}" sibTransId="{402E238F-EF24-5F49-9674-FEB32068143B}"/>
    <dgm:cxn modelId="{49DA312F-7782-4C75-9BD6-8853A425E5E9}" type="presOf" srcId="{22BD5B22-0A01-42BF-A252-7F0805EE0E0C}" destId="{5EC8DAD5-2324-46AC-B0CE-811B52F0EF99}" srcOrd="0" destOrd="0" presId="urn:microsoft.com/office/officeart/2005/8/layout/vList2"/>
    <dgm:cxn modelId="{BEDC5F79-234E-4087-8FB8-3C724794546A}" type="presOf" srcId="{6FEC8638-E40F-4D11-BA01-2D6E455A86D2}" destId="{6E98A1FA-2772-44B6-A908-CA5A477B1070}" srcOrd="0" destOrd="1" presId="urn:microsoft.com/office/officeart/2005/8/layout/vList2"/>
    <dgm:cxn modelId="{D3470D50-B6D2-412D-B11E-75539E7B6716}" srcId="{EA32D05F-3F59-4695-8C10-69BA04DA72ED}" destId="{FCB157AA-86FD-4DF9-A932-B2E14D908F8F}" srcOrd="1" destOrd="0" parTransId="{7CC0D6FC-63D0-4AD7-AA50-58D869FC84E5}" sibTransId="{93E6591F-2985-42C7-A59B-19A45CA21B55}"/>
    <dgm:cxn modelId="{5855962D-27D1-4201-9F52-CD2DF077A4BD}" srcId="{357CBBF0-DF61-4249-B71F-84446B6F7507}" destId="{BC260959-47CF-4314-AD1B-93D99325DA4F}" srcOrd="0" destOrd="0" parTransId="{CE709193-F2F6-404A-BBA6-2DF49DE0CB3E}" sibTransId="{A55A1B9E-3080-4B50-B20B-491C9E42892C}"/>
    <dgm:cxn modelId="{A6AEE6B1-7E5B-B847-BC81-2BCE6AE9696D}" type="presOf" srcId="{E39D2579-AF47-6D44-8A02-0A91F971E8A0}" destId="{33FCF030-69A7-2C47-A512-5A527846B85F}" srcOrd="0" destOrd="0" presId="urn:microsoft.com/office/officeart/2005/8/layout/vList2"/>
    <dgm:cxn modelId="{4529DB55-FA58-4F31-B411-111DFF873EF9}" srcId="{22BD5B22-0A01-42BF-A252-7F0805EE0E0C}" destId="{32AFC616-9818-4D62-910C-69E55D6274FC}" srcOrd="0" destOrd="0" parTransId="{E8953E37-8BC5-4CAA-9EBB-D3BFB402F9DF}" sibTransId="{5CDCE3D5-7435-4681-A8D6-B19BB40BFF08}"/>
    <dgm:cxn modelId="{A562DF4A-F632-43D4-BBA7-4066EE602FFE}" type="presOf" srcId="{BC260959-47CF-4314-AD1B-93D99325DA4F}" destId="{6E98A1FA-2772-44B6-A908-CA5A477B1070}" srcOrd="0" destOrd="0" presId="urn:microsoft.com/office/officeart/2005/8/layout/vList2"/>
    <dgm:cxn modelId="{D8E1D177-99E0-4929-977B-F4C61E61893D}" type="presOf" srcId="{EA32D05F-3F59-4695-8C10-69BA04DA72ED}" destId="{4E8A47C2-5F79-4BEE-A4E0-EF6D27DF2E55}" srcOrd="0" destOrd="0" presId="urn:microsoft.com/office/officeart/2005/8/layout/vList2"/>
    <dgm:cxn modelId="{7809AF12-5741-4FE1-933B-31D10D43486C}" type="presOf" srcId="{357CBBF0-DF61-4249-B71F-84446B6F7507}" destId="{C0A5B857-ECA0-4A1C-BD5E-699141246A4B}" srcOrd="0" destOrd="0" presId="urn:microsoft.com/office/officeart/2005/8/layout/vList2"/>
    <dgm:cxn modelId="{FF999D8E-53F1-8746-A449-B96F82036552}" srcId="{EA32D05F-3F59-4695-8C10-69BA04DA72ED}" destId="{E9994BA8-4E51-D34B-ABB4-5645CF3E1F4F}" srcOrd="3" destOrd="0" parTransId="{6C34E444-0DE5-8543-81CB-68A7DB699134}" sibTransId="{BAA89F99-0471-3044-9296-C93B348140D0}"/>
    <dgm:cxn modelId="{888BB214-AB3A-4626-A466-D4F6F6F464BA}" type="presOf" srcId="{32AFC616-9818-4D62-910C-69E55D6274FC}" destId="{DC6676A3-1FC0-41F5-9D7E-C436DF9170BF}" srcOrd="0" destOrd="0" presId="urn:microsoft.com/office/officeart/2005/8/layout/vList2"/>
    <dgm:cxn modelId="{AEB862F7-B858-4489-9182-B119EA288C53}" srcId="{357CBBF0-DF61-4249-B71F-84446B6F7507}" destId="{6FEC8638-E40F-4D11-BA01-2D6E455A86D2}" srcOrd="1" destOrd="0" parTransId="{20CF8102-A38C-42B8-9228-E0135AFEA814}" sibTransId="{DEBAD52E-399D-4883-BC5D-F103D2CA22B7}"/>
    <dgm:cxn modelId="{F9E530B5-D448-3C4F-97F9-3FAEEBB1518B}" type="presOf" srcId="{E9994BA8-4E51-D34B-ABB4-5645CF3E1F4F}" destId="{07C86081-6320-004D-ADAF-54C3C7915BCF}" srcOrd="0" destOrd="0" presId="urn:microsoft.com/office/officeart/2005/8/layout/vList2"/>
    <dgm:cxn modelId="{AFA9F210-FD37-4DF8-95B2-CCBDD88CDD67}" type="presParOf" srcId="{4E8A47C2-5F79-4BEE-A4E0-EF6D27DF2E55}" destId="{C0A5B857-ECA0-4A1C-BD5E-699141246A4B}" srcOrd="0" destOrd="0" presId="urn:microsoft.com/office/officeart/2005/8/layout/vList2"/>
    <dgm:cxn modelId="{96EF2507-0EE9-4E48-B5FE-7B792EF6DD8E}" type="presParOf" srcId="{4E8A47C2-5F79-4BEE-A4E0-EF6D27DF2E55}" destId="{6E98A1FA-2772-44B6-A908-CA5A477B1070}" srcOrd="1" destOrd="0" presId="urn:microsoft.com/office/officeart/2005/8/layout/vList2"/>
    <dgm:cxn modelId="{AD9C6987-4144-47AC-8BD3-1AC5A772CC83}" type="presParOf" srcId="{4E8A47C2-5F79-4BEE-A4E0-EF6D27DF2E55}" destId="{EEE78E95-3926-45EA-B49B-BDFF059E114B}" srcOrd="2" destOrd="0" presId="urn:microsoft.com/office/officeart/2005/8/layout/vList2"/>
    <dgm:cxn modelId="{3862E954-D657-40A9-AA00-315A638E34DF}" type="presParOf" srcId="{4E8A47C2-5F79-4BEE-A4E0-EF6D27DF2E55}" destId="{C99F3BCF-6AF7-4C0F-9CD6-1E9F28C74D5F}" srcOrd="3" destOrd="0" presId="urn:microsoft.com/office/officeart/2005/8/layout/vList2"/>
    <dgm:cxn modelId="{372F793F-CACD-4A7C-A3B8-7A6C323E8D79}" type="presParOf" srcId="{4E8A47C2-5F79-4BEE-A4E0-EF6D27DF2E55}" destId="{5EC8DAD5-2324-46AC-B0CE-811B52F0EF99}" srcOrd="4" destOrd="0" presId="urn:microsoft.com/office/officeart/2005/8/layout/vList2"/>
    <dgm:cxn modelId="{48BBF0E5-6802-4D3B-9F0F-39BC91098574}" type="presParOf" srcId="{4E8A47C2-5F79-4BEE-A4E0-EF6D27DF2E55}" destId="{DC6676A3-1FC0-41F5-9D7E-C436DF9170BF}" srcOrd="5" destOrd="0" presId="urn:microsoft.com/office/officeart/2005/8/layout/vList2"/>
    <dgm:cxn modelId="{2399A320-AB26-E74A-9EFA-FD7CC523598D}" type="presParOf" srcId="{4E8A47C2-5F79-4BEE-A4E0-EF6D27DF2E55}" destId="{07C86081-6320-004D-ADAF-54C3C7915BCF}" srcOrd="6" destOrd="0" presId="urn:microsoft.com/office/officeart/2005/8/layout/vList2"/>
    <dgm:cxn modelId="{C5041E5D-AD70-C748-B211-58D16B37B697}" type="presParOf" srcId="{4E8A47C2-5F79-4BEE-A4E0-EF6D27DF2E55}" destId="{33FCF030-69A7-2C47-A512-5A527846B85F}"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A32D05F-3F59-4695-8C10-69BA04DA72E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i-FI"/>
        </a:p>
      </dgm:t>
    </dgm:pt>
    <dgm:pt modelId="{E39D2579-AF47-6D44-8A02-0A91F971E8A0}">
      <dgm:prSet custT="1"/>
      <dgm:spPr>
        <a:solidFill>
          <a:schemeClr val="bg1"/>
        </a:solidFill>
      </dgm:spPr>
      <dgm:t>
        <a:bodyPr/>
        <a:lstStyle/>
        <a:p>
          <a:pPr rtl="0"/>
          <a:r>
            <a:rPr lang="fi-FI" sz="1600" dirty="0" err="1" smtClean="0">
              <a:solidFill>
                <a:schemeClr val="tx1"/>
              </a:solidFill>
            </a:rPr>
            <a:t>Pas</a:t>
          </a:r>
          <a:r>
            <a:rPr lang="fi-FI" sz="1600" dirty="0" smtClean="0">
              <a:solidFill>
                <a:schemeClr val="tx1"/>
              </a:solidFill>
            </a:rPr>
            <a:t> de </a:t>
          </a:r>
          <a:r>
            <a:rPr lang="fi-FI" sz="1600" dirty="0" err="1" smtClean="0">
              <a:solidFill>
                <a:schemeClr val="tx1"/>
              </a:solidFill>
            </a:rPr>
            <a:t>financement</a:t>
          </a:r>
          <a:r>
            <a:rPr lang="fi-FI" sz="1600" dirty="0" smtClean="0">
              <a:solidFill>
                <a:schemeClr val="tx1"/>
              </a:solidFill>
            </a:rPr>
            <a:t> </a:t>
          </a:r>
          <a:r>
            <a:rPr lang="fi-FI" sz="1600" dirty="0" err="1" smtClean="0">
              <a:solidFill>
                <a:schemeClr val="tx1"/>
              </a:solidFill>
            </a:rPr>
            <a:t>spécifique</a:t>
          </a:r>
          <a:r>
            <a:rPr lang="fi-FI" sz="1600" dirty="0" smtClean="0">
              <a:solidFill>
                <a:schemeClr val="tx1"/>
              </a:solidFill>
            </a:rPr>
            <a:t>, </a:t>
          </a:r>
          <a:r>
            <a:rPr lang="fi-FI" sz="1600" dirty="0" err="1" smtClean="0">
              <a:solidFill>
                <a:schemeClr val="tx1"/>
              </a:solidFill>
            </a:rPr>
            <a:t>mais</a:t>
          </a:r>
          <a:r>
            <a:rPr lang="fi-FI" sz="1600" dirty="0" smtClean="0">
              <a:solidFill>
                <a:schemeClr val="tx1"/>
              </a:solidFill>
            </a:rPr>
            <a:t> </a:t>
          </a:r>
          <a:r>
            <a:rPr lang="fi-FI" sz="1600" dirty="0" err="1" smtClean="0">
              <a:solidFill>
                <a:schemeClr val="tx1"/>
              </a:solidFill>
            </a:rPr>
            <a:t>inclusion</a:t>
          </a:r>
          <a:r>
            <a:rPr lang="fi-FI" sz="1600" dirty="0" smtClean="0">
              <a:solidFill>
                <a:schemeClr val="tx1"/>
              </a:solidFill>
            </a:rPr>
            <a:t> de la </a:t>
          </a:r>
          <a:r>
            <a:rPr lang="fi-FI" sz="1600" dirty="0" err="1" smtClean="0">
              <a:solidFill>
                <a:schemeClr val="tx1"/>
              </a:solidFill>
            </a:rPr>
            <a:t>bioéconomie</a:t>
          </a:r>
          <a:r>
            <a:rPr lang="fi-FI" sz="1600" dirty="0" smtClean="0">
              <a:solidFill>
                <a:schemeClr val="tx1"/>
              </a:solidFill>
            </a:rPr>
            <a:t> </a:t>
          </a:r>
          <a:r>
            <a:rPr lang="fi-FI" sz="1600" dirty="0" err="1" smtClean="0">
              <a:solidFill>
                <a:schemeClr val="tx1"/>
              </a:solidFill>
            </a:rPr>
            <a:t>comme</a:t>
          </a:r>
          <a:r>
            <a:rPr lang="fi-FI" sz="1600" dirty="0" smtClean="0">
              <a:solidFill>
                <a:schemeClr val="tx1"/>
              </a:solidFill>
            </a:rPr>
            <a:t> </a:t>
          </a:r>
          <a:r>
            <a:rPr lang="fi-FI" sz="1600" dirty="0" err="1" smtClean="0">
              <a:solidFill>
                <a:schemeClr val="tx1"/>
              </a:solidFill>
            </a:rPr>
            <a:t>ligne</a:t>
          </a:r>
          <a:r>
            <a:rPr lang="fi-FI" sz="1600" dirty="0" smtClean="0">
              <a:solidFill>
                <a:schemeClr val="tx1"/>
              </a:solidFill>
            </a:rPr>
            <a:t> </a:t>
          </a:r>
          <a:r>
            <a:rPr lang="fi-FI" sz="1600" dirty="0" err="1" smtClean="0">
              <a:solidFill>
                <a:schemeClr val="tx1"/>
              </a:solidFill>
            </a:rPr>
            <a:t>directrice</a:t>
          </a:r>
          <a:r>
            <a:rPr lang="fi-FI" sz="1600" dirty="0" smtClean="0">
              <a:solidFill>
                <a:schemeClr val="tx1"/>
              </a:solidFill>
            </a:rPr>
            <a:t> et </a:t>
          </a:r>
          <a:r>
            <a:rPr lang="fi-FI" sz="1600" dirty="0" err="1" smtClean="0">
              <a:solidFill>
                <a:schemeClr val="tx1"/>
              </a:solidFill>
            </a:rPr>
            <a:t>prioritaire</a:t>
          </a:r>
          <a:r>
            <a:rPr lang="fi-FI" sz="1600" dirty="0" smtClean="0">
              <a:solidFill>
                <a:schemeClr val="tx1"/>
              </a:solidFill>
            </a:rPr>
            <a:t> </a:t>
          </a:r>
          <a:r>
            <a:rPr lang="fi-FI" sz="1600" dirty="0" err="1" smtClean="0">
              <a:solidFill>
                <a:schemeClr val="tx1"/>
              </a:solidFill>
            </a:rPr>
            <a:t>dans</a:t>
          </a:r>
          <a:r>
            <a:rPr lang="fi-FI" sz="1600" dirty="0" smtClean="0">
              <a:solidFill>
                <a:schemeClr val="tx1"/>
              </a:solidFill>
            </a:rPr>
            <a:t> </a:t>
          </a:r>
          <a:r>
            <a:rPr lang="fi-FI" sz="1600" dirty="0" err="1" smtClean="0">
              <a:solidFill>
                <a:schemeClr val="tx1"/>
              </a:solidFill>
            </a:rPr>
            <a:t>tous</a:t>
          </a:r>
          <a:r>
            <a:rPr lang="fi-FI" sz="1600" dirty="0" smtClean="0">
              <a:solidFill>
                <a:schemeClr val="tx1"/>
              </a:solidFill>
            </a:rPr>
            <a:t> les </a:t>
          </a:r>
          <a:r>
            <a:rPr lang="fi-FI" sz="1600" dirty="0" err="1" smtClean="0">
              <a:solidFill>
                <a:schemeClr val="tx1"/>
              </a:solidFill>
            </a:rPr>
            <a:t>financements</a:t>
          </a:r>
          <a:r>
            <a:rPr lang="fi-FI" sz="1600" dirty="0" smtClean="0">
              <a:solidFill>
                <a:schemeClr val="tx1"/>
              </a:solidFill>
            </a:rPr>
            <a:t> (</a:t>
          </a:r>
          <a:r>
            <a:rPr lang="fi-FI" sz="1600" dirty="0" err="1" smtClean="0">
              <a:solidFill>
                <a:schemeClr val="tx1"/>
              </a:solidFill>
            </a:rPr>
            <a:t>Programme</a:t>
          </a:r>
          <a:r>
            <a:rPr lang="fi-FI" sz="1600" dirty="0" smtClean="0">
              <a:solidFill>
                <a:schemeClr val="tx1"/>
              </a:solidFill>
            </a:rPr>
            <a:t> du </a:t>
          </a:r>
          <a:r>
            <a:rPr lang="fi-FI" sz="1600" dirty="0" err="1" smtClean="0">
              <a:solidFill>
                <a:schemeClr val="tx1"/>
              </a:solidFill>
            </a:rPr>
            <a:t>développement</a:t>
          </a:r>
          <a:r>
            <a:rPr lang="fi-FI" sz="1600" dirty="0" smtClean="0">
              <a:solidFill>
                <a:schemeClr val="tx1"/>
              </a:solidFill>
            </a:rPr>
            <a:t> </a:t>
          </a:r>
          <a:r>
            <a:rPr lang="fi-FI" sz="1600" dirty="0" err="1" smtClean="0">
              <a:solidFill>
                <a:schemeClr val="tx1"/>
              </a:solidFill>
            </a:rPr>
            <a:t>rural</a:t>
          </a:r>
          <a:r>
            <a:rPr lang="fi-FI" sz="1600" dirty="0" smtClean="0">
              <a:solidFill>
                <a:schemeClr val="tx1"/>
              </a:solidFill>
            </a:rPr>
            <a:t>, </a:t>
          </a:r>
          <a:r>
            <a:rPr lang="fi-FI" sz="1600" dirty="0" err="1" smtClean="0">
              <a:solidFill>
                <a:schemeClr val="tx1"/>
              </a:solidFill>
            </a:rPr>
            <a:t>moyens</a:t>
          </a:r>
          <a:r>
            <a:rPr lang="fi-FI" sz="1600" dirty="0" smtClean="0">
              <a:solidFill>
                <a:schemeClr val="tx1"/>
              </a:solidFill>
            </a:rPr>
            <a:t> </a:t>
          </a:r>
          <a:r>
            <a:rPr lang="fi-FI" sz="1600" dirty="0" err="1" smtClean="0">
              <a:solidFill>
                <a:schemeClr val="tx1"/>
              </a:solidFill>
            </a:rPr>
            <a:t>attribués</a:t>
          </a:r>
          <a:r>
            <a:rPr lang="fi-FI" sz="1600" dirty="0" smtClean="0">
              <a:solidFill>
                <a:schemeClr val="tx1"/>
              </a:solidFill>
            </a:rPr>
            <a:t> à la </a:t>
          </a:r>
          <a:r>
            <a:rPr lang="fi-FI" sz="1600" dirty="0" err="1" smtClean="0">
              <a:solidFill>
                <a:schemeClr val="tx1"/>
              </a:solidFill>
            </a:rPr>
            <a:t>recherche</a:t>
          </a:r>
          <a:r>
            <a:rPr lang="fi-FI" sz="1600" dirty="0" smtClean="0">
              <a:solidFill>
                <a:schemeClr val="tx1"/>
              </a:solidFill>
            </a:rPr>
            <a:t>, etc.)</a:t>
          </a:r>
          <a:endParaRPr lang="fi-FI" sz="1600" dirty="0">
            <a:solidFill>
              <a:schemeClr val="tx1"/>
            </a:solidFill>
          </a:endParaRPr>
        </a:p>
      </dgm:t>
    </dgm:pt>
    <dgm:pt modelId="{A43951D8-9ADB-AA45-BB51-7C076E1D27C2}" type="parTrans" cxnId="{7F3845DC-1E90-2441-92A2-1AE82D2D3257}">
      <dgm:prSet/>
      <dgm:spPr/>
      <dgm:t>
        <a:bodyPr/>
        <a:lstStyle/>
        <a:p>
          <a:endParaRPr lang="fi-FI"/>
        </a:p>
      </dgm:t>
    </dgm:pt>
    <dgm:pt modelId="{402E238F-EF24-5F49-9674-FEB32068143B}" type="sibTrans" cxnId="{7F3845DC-1E90-2441-92A2-1AE82D2D3257}">
      <dgm:prSet/>
      <dgm:spPr/>
      <dgm:t>
        <a:bodyPr/>
        <a:lstStyle/>
        <a:p>
          <a:endParaRPr lang="fi-FI"/>
        </a:p>
      </dgm:t>
    </dgm:pt>
    <dgm:pt modelId="{4E8A47C2-5F79-4BEE-A4E0-EF6D27DF2E55}" type="pres">
      <dgm:prSet presAssocID="{EA32D05F-3F59-4695-8C10-69BA04DA72ED}" presName="linear" presStyleCnt="0">
        <dgm:presLayoutVars>
          <dgm:animLvl val="lvl"/>
          <dgm:resizeHandles val="exact"/>
        </dgm:presLayoutVars>
      </dgm:prSet>
      <dgm:spPr/>
      <dgm:t>
        <a:bodyPr/>
        <a:lstStyle/>
        <a:p>
          <a:endParaRPr lang="fi-FI"/>
        </a:p>
      </dgm:t>
    </dgm:pt>
    <dgm:pt modelId="{96398553-7F89-4A0E-9BB8-2E8DF05076AD}" type="pres">
      <dgm:prSet presAssocID="{E39D2579-AF47-6D44-8A02-0A91F971E8A0}" presName="parentText" presStyleLbl="node1" presStyleIdx="0" presStyleCnt="1" custAng="0">
        <dgm:presLayoutVars>
          <dgm:chMax val="0"/>
          <dgm:bulletEnabled val="1"/>
        </dgm:presLayoutVars>
      </dgm:prSet>
      <dgm:spPr/>
      <dgm:t>
        <a:bodyPr/>
        <a:lstStyle/>
        <a:p>
          <a:endParaRPr lang="fr-FR"/>
        </a:p>
      </dgm:t>
    </dgm:pt>
  </dgm:ptLst>
  <dgm:cxnLst>
    <dgm:cxn modelId="{F8B746A1-6164-4F25-AC0A-9AE86F924B4E}" type="presOf" srcId="{E39D2579-AF47-6D44-8A02-0A91F971E8A0}" destId="{96398553-7F89-4A0E-9BB8-2E8DF05076AD}" srcOrd="0" destOrd="0" presId="urn:microsoft.com/office/officeart/2005/8/layout/vList2"/>
    <dgm:cxn modelId="{7F3845DC-1E90-2441-92A2-1AE82D2D3257}" srcId="{EA32D05F-3F59-4695-8C10-69BA04DA72ED}" destId="{E39D2579-AF47-6D44-8A02-0A91F971E8A0}" srcOrd="0" destOrd="0" parTransId="{A43951D8-9ADB-AA45-BB51-7C076E1D27C2}" sibTransId="{402E238F-EF24-5F49-9674-FEB32068143B}"/>
    <dgm:cxn modelId="{7D481F08-2F3C-4A42-B944-53AF583D6A1D}" type="presOf" srcId="{EA32D05F-3F59-4695-8C10-69BA04DA72ED}" destId="{4E8A47C2-5F79-4BEE-A4E0-EF6D27DF2E55}" srcOrd="0" destOrd="0" presId="urn:microsoft.com/office/officeart/2005/8/layout/vList2"/>
    <dgm:cxn modelId="{60930148-98C0-4538-9820-50D8CED0946C}" type="presParOf" srcId="{4E8A47C2-5F79-4BEE-A4E0-EF6D27DF2E55}" destId="{96398553-7F89-4A0E-9BB8-2E8DF05076A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4A688-DC1A-4BDE-A11E-C257EBE36578}">
      <dsp:nvSpPr>
        <dsp:cNvPr id="0" name=""/>
        <dsp:cNvSpPr/>
      </dsp:nvSpPr>
      <dsp:spPr>
        <a:xfrm rot="2364656">
          <a:off x="2731616" y="3458820"/>
          <a:ext cx="703296" cy="53701"/>
        </a:xfrm>
        <a:custGeom>
          <a:avLst/>
          <a:gdLst/>
          <a:ahLst/>
          <a:cxnLst/>
          <a:rect l="0" t="0" r="0" b="0"/>
          <a:pathLst>
            <a:path>
              <a:moveTo>
                <a:pt x="0" y="26850"/>
              </a:moveTo>
              <a:lnTo>
                <a:pt x="703296" y="26850"/>
              </a:lnTo>
            </a:path>
          </a:pathLst>
        </a:custGeom>
        <a:noFill/>
        <a:ln w="25400" cap="flat" cmpd="sng" algn="ctr">
          <a:solidFill>
            <a:srgbClr val="62BB46"/>
          </a:solidFill>
          <a:prstDash val="sysDot"/>
        </a:ln>
        <a:effectLst/>
      </dsp:spPr>
      <dsp:style>
        <a:lnRef idx="2">
          <a:scrgbClr r="0" g="0" b="0"/>
        </a:lnRef>
        <a:fillRef idx="0">
          <a:scrgbClr r="0" g="0" b="0"/>
        </a:fillRef>
        <a:effectRef idx="0">
          <a:scrgbClr r="0" g="0" b="0"/>
        </a:effectRef>
        <a:fontRef idx="minor"/>
      </dsp:style>
    </dsp:sp>
    <dsp:sp modelId="{BFC152E2-D03B-479C-8205-4A737AD70770}">
      <dsp:nvSpPr>
        <dsp:cNvPr id="0" name=""/>
        <dsp:cNvSpPr/>
      </dsp:nvSpPr>
      <dsp:spPr>
        <a:xfrm>
          <a:off x="2811577" y="2529433"/>
          <a:ext cx="863240" cy="53701"/>
        </a:xfrm>
        <a:custGeom>
          <a:avLst/>
          <a:gdLst/>
          <a:ahLst/>
          <a:cxnLst/>
          <a:rect l="0" t="0" r="0" b="0"/>
          <a:pathLst>
            <a:path>
              <a:moveTo>
                <a:pt x="0" y="26850"/>
              </a:moveTo>
              <a:lnTo>
                <a:pt x="863240" y="26850"/>
              </a:lnTo>
            </a:path>
          </a:pathLst>
        </a:custGeom>
        <a:noFill/>
        <a:ln w="25400" cap="flat" cmpd="sng" algn="ctr">
          <a:solidFill>
            <a:srgbClr val="62BB46"/>
          </a:solidFill>
          <a:prstDash val="sysDot"/>
        </a:ln>
        <a:effectLst/>
      </dsp:spPr>
      <dsp:style>
        <a:lnRef idx="2">
          <a:scrgbClr r="0" g="0" b="0"/>
        </a:lnRef>
        <a:fillRef idx="0">
          <a:scrgbClr r="0" g="0" b="0"/>
        </a:fillRef>
        <a:effectRef idx="0">
          <a:scrgbClr r="0" g="0" b="0"/>
        </a:effectRef>
        <a:fontRef idx="minor"/>
      </dsp:style>
    </dsp:sp>
    <dsp:sp modelId="{68601092-6F84-466A-AD10-6A0DB6A208B8}">
      <dsp:nvSpPr>
        <dsp:cNvPr id="0" name=""/>
        <dsp:cNvSpPr/>
      </dsp:nvSpPr>
      <dsp:spPr>
        <a:xfrm rot="19271591">
          <a:off x="2735312" y="1621822"/>
          <a:ext cx="691007" cy="53701"/>
        </a:xfrm>
        <a:custGeom>
          <a:avLst/>
          <a:gdLst/>
          <a:ahLst/>
          <a:cxnLst/>
          <a:rect l="0" t="0" r="0" b="0"/>
          <a:pathLst>
            <a:path>
              <a:moveTo>
                <a:pt x="0" y="26850"/>
              </a:moveTo>
              <a:lnTo>
                <a:pt x="691007" y="26850"/>
              </a:lnTo>
            </a:path>
          </a:pathLst>
        </a:custGeom>
        <a:noFill/>
        <a:ln w="25400" cap="flat" cmpd="sng" algn="ctr">
          <a:solidFill>
            <a:srgbClr val="62BB46"/>
          </a:solidFill>
          <a:prstDash val="sysDot"/>
        </a:ln>
        <a:effectLst/>
      </dsp:spPr>
      <dsp:style>
        <a:lnRef idx="2">
          <a:scrgbClr r="0" g="0" b="0"/>
        </a:lnRef>
        <a:fillRef idx="0">
          <a:scrgbClr r="0" g="0" b="0"/>
        </a:fillRef>
        <a:effectRef idx="0">
          <a:scrgbClr r="0" g="0" b="0"/>
        </a:effectRef>
        <a:fontRef idx="minor"/>
      </dsp:style>
    </dsp:sp>
    <dsp:sp modelId="{F5EA8EAF-4277-4837-B847-4E37FC75B397}">
      <dsp:nvSpPr>
        <dsp:cNvPr id="0" name=""/>
        <dsp:cNvSpPr/>
      </dsp:nvSpPr>
      <dsp:spPr>
        <a:xfrm>
          <a:off x="724642" y="1328675"/>
          <a:ext cx="2455217" cy="2455217"/>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A3B8FE-354B-4B42-BA93-57ED0EF058C5}">
      <dsp:nvSpPr>
        <dsp:cNvPr id="0" name=""/>
        <dsp:cNvSpPr/>
      </dsp:nvSpPr>
      <dsp:spPr>
        <a:xfrm>
          <a:off x="3187467" y="233979"/>
          <a:ext cx="1473130" cy="1473130"/>
        </a:xfrm>
        <a:prstGeom prst="ellipse">
          <a:avLst/>
        </a:prstGeom>
        <a:solidFill>
          <a:srgbClr val="62BB4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fi-FI" sz="1400" kern="1200" dirty="0" err="1" smtClean="0"/>
            <a:t>Chiffre</a:t>
          </a:r>
          <a:r>
            <a:rPr lang="fi-FI" sz="1400" kern="1200" dirty="0" smtClean="0"/>
            <a:t> </a:t>
          </a:r>
          <a:r>
            <a:rPr lang="fi-FI" sz="1400" kern="1200" dirty="0" err="1" smtClean="0"/>
            <a:t>d’affaires</a:t>
          </a:r>
          <a:r>
            <a:rPr lang="fi-FI" sz="1400" kern="1200" dirty="0" smtClean="0"/>
            <a:t/>
          </a:r>
          <a:br>
            <a:rPr lang="fi-FI" sz="1400" kern="1200" dirty="0" smtClean="0"/>
          </a:br>
          <a:r>
            <a:rPr lang="fi-FI" sz="1400" kern="1200" dirty="0" smtClean="0"/>
            <a:t>€60 </a:t>
          </a:r>
          <a:r>
            <a:rPr lang="fi-FI" sz="1400" kern="1200" dirty="0" err="1" smtClean="0"/>
            <a:t>mrd</a:t>
          </a:r>
          <a:r>
            <a:rPr lang="fi-FI" sz="1400" kern="1200" dirty="0" smtClean="0"/>
            <a:t> </a:t>
          </a:r>
          <a:endParaRPr lang="fi-FI" sz="1400" kern="1200" dirty="0"/>
        </a:p>
      </dsp:txBody>
      <dsp:txXfrm>
        <a:off x="3403202" y="449714"/>
        <a:ext cx="1041660" cy="1041660"/>
      </dsp:txXfrm>
    </dsp:sp>
    <dsp:sp modelId="{97116730-DEFC-46F0-AB5A-3567E475AA7E}">
      <dsp:nvSpPr>
        <dsp:cNvPr id="0" name=""/>
        <dsp:cNvSpPr/>
      </dsp:nvSpPr>
      <dsp:spPr>
        <a:xfrm>
          <a:off x="3674818" y="1819718"/>
          <a:ext cx="1473130" cy="1473130"/>
        </a:xfrm>
        <a:prstGeom prst="ellipse">
          <a:avLst/>
        </a:prstGeom>
        <a:solidFill>
          <a:srgbClr val="62BB4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fi-FI" sz="1400" kern="1200" dirty="0" err="1" smtClean="0"/>
            <a:t>Part</a:t>
          </a:r>
          <a:r>
            <a:rPr lang="fi-FI" sz="1400" kern="1200" dirty="0" smtClean="0"/>
            <a:t> de </a:t>
          </a:r>
          <a:r>
            <a:rPr lang="fi-FI" sz="1400" kern="1200" dirty="0" err="1" smtClean="0"/>
            <a:t>l’emploi</a:t>
          </a:r>
          <a:r>
            <a:rPr lang="fi-FI" sz="1400" kern="1200" dirty="0" smtClean="0"/>
            <a:t/>
          </a:r>
          <a:br>
            <a:rPr lang="fi-FI" sz="1400" kern="1200" dirty="0" smtClean="0"/>
          </a:br>
          <a:r>
            <a:rPr lang="fi-FI" sz="1400" kern="1200" dirty="0" smtClean="0"/>
            <a:t>13%  (300 000 </a:t>
          </a:r>
          <a:r>
            <a:rPr lang="fi-FI" sz="1400" kern="1200" dirty="0" err="1" smtClean="0"/>
            <a:t>emplois</a:t>
          </a:r>
          <a:r>
            <a:rPr lang="fi-FI" sz="1400" kern="1200" dirty="0" smtClean="0"/>
            <a:t>)</a:t>
          </a:r>
          <a:endParaRPr lang="fi-FI" sz="1400" kern="1200" dirty="0"/>
        </a:p>
      </dsp:txBody>
      <dsp:txXfrm>
        <a:off x="3890553" y="2035453"/>
        <a:ext cx="1041660" cy="1041660"/>
      </dsp:txXfrm>
    </dsp:sp>
    <dsp:sp modelId="{DA8C0C0F-B173-47D8-B9F0-B8685D73C938}">
      <dsp:nvSpPr>
        <dsp:cNvPr id="0" name=""/>
        <dsp:cNvSpPr/>
      </dsp:nvSpPr>
      <dsp:spPr>
        <a:xfrm>
          <a:off x="3187467" y="3439988"/>
          <a:ext cx="1473130" cy="1473130"/>
        </a:xfrm>
        <a:prstGeom prst="ellipse">
          <a:avLst/>
        </a:prstGeom>
        <a:solidFill>
          <a:srgbClr val="62BB4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fi-FI" sz="1400" kern="1200" dirty="0" err="1" smtClean="0"/>
            <a:t>Part</a:t>
          </a:r>
          <a:r>
            <a:rPr lang="fi-FI" sz="1400" kern="1200" dirty="0" smtClean="0"/>
            <a:t> des </a:t>
          </a:r>
          <a:r>
            <a:rPr lang="fi-FI" sz="1400" kern="1200" dirty="0" err="1" smtClean="0"/>
            <a:t>exportations</a:t>
          </a:r>
          <a:r>
            <a:rPr lang="fi-FI" sz="1400" kern="1200" dirty="0" smtClean="0"/>
            <a:t> du </a:t>
          </a:r>
          <a:r>
            <a:rPr lang="fi-FI" sz="1400" kern="1200" dirty="0" err="1" smtClean="0"/>
            <a:t>pays</a:t>
          </a:r>
          <a:r>
            <a:rPr lang="fi-FI" sz="1400" kern="1200" dirty="0" smtClean="0"/>
            <a:t/>
          </a:r>
          <a:br>
            <a:rPr lang="fi-FI" sz="1400" kern="1200" dirty="0" smtClean="0"/>
          </a:br>
          <a:r>
            <a:rPr lang="fi-FI" sz="1400" kern="1200" dirty="0" smtClean="0"/>
            <a:t>26%</a:t>
          </a:r>
          <a:endParaRPr lang="fi-FI" sz="1400" kern="1200" dirty="0"/>
        </a:p>
      </dsp:txBody>
      <dsp:txXfrm>
        <a:off x="3403202" y="3655723"/>
        <a:ext cx="1041660" cy="10416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6DE81-733D-4EC2-8983-1DCC02EBA242}">
      <dsp:nvSpPr>
        <dsp:cNvPr id="0" name=""/>
        <dsp:cNvSpPr/>
      </dsp:nvSpPr>
      <dsp:spPr>
        <a:xfrm>
          <a:off x="0" y="329731"/>
          <a:ext cx="2286513" cy="952380"/>
        </a:xfrm>
        <a:prstGeom prst="roundRect">
          <a:avLst/>
        </a:prstGeom>
        <a:solidFill>
          <a:schemeClr val="bg1"/>
        </a:solidFill>
        <a:ln w="25400" cap="flat" cmpd="sng" algn="ctr">
          <a:solidFill>
            <a:srgbClr val="62BB46"/>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fi-FI" sz="1100" kern="1200" dirty="0" smtClean="0">
              <a:solidFill>
                <a:schemeClr val="tx1"/>
              </a:solidFill>
            </a:rPr>
            <a:t>La </a:t>
          </a:r>
          <a:r>
            <a:rPr lang="fi-FI" sz="1100" kern="1200" dirty="0" err="1" smtClean="0">
              <a:solidFill>
                <a:schemeClr val="tx1"/>
              </a:solidFill>
            </a:rPr>
            <a:t>Finlande</a:t>
          </a:r>
          <a:r>
            <a:rPr lang="fi-FI" sz="1100" kern="1200" dirty="0" smtClean="0">
              <a:solidFill>
                <a:schemeClr val="tx1"/>
              </a:solidFill>
            </a:rPr>
            <a:t> </a:t>
          </a:r>
          <a:r>
            <a:rPr lang="fi-FI" sz="1100" kern="1200" dirty="0" err="1" smtClean="0">
              <a:solidFill>
                <a:schemeClr val="tx1"/>
              </a:solidFill>
            </a:rPr>
            <a:t>cherche</a:t>
          </a:r>
          <a:r>
            <a:rPr lang="fi-FI" sz="1100" kern="1200" dirty="0" smtClean="0">
              <a:solidFill>
                <a:schemeClr val="tx1"/>
              </a:solidFill>
            </a:rPr>
            <a:t> à </a:t>
          </a:r>
          <a:r>
            <a:rPr lang="fi-FI" sz="1100" kern="1200" dirty="0" err="1" smtClean="0">
              <a:solidFill>
                <a:schemeClr val="tx1"/>
              </a:solidFill>
            </a:rPr>
            <a:t>augmenter</a:t>
          </a:r>
          <a:r>
            <a:rPr lang="fi-FI" sz="1100" kern="1200" dirty="0" smtClean="0">
              <a:solidFill>
                <a:schemeClr val="tx1"/>
              </a:solidFill>
            </a:rPr>
            <a:t> </a:t>
          </a:r>
          <a:r>
            <a:rPr lang="fi-FI" sz="1100" kern="1200" dirty="0" err="1" smtClean="0">
              <a:solidFill>
                <a:schemeClr val="tx1"/>
              </a:solidFill>
            </a:rPr>
            <a:t>son</a:t>
          </a:r>
          <a:r>
            <a:rPr lang="fi-FI" sz="1100" kern="1200" dirty="0" smtClean="0">
              <a:solidFill>
                <a:schemeClr val="tx1"/>
              </a:solidFill>
            </a:rPr>
            <a:t> </a:t>
          </a:r>
          <a:r>
            <a:rPr lang="fi-FI" sz="1100" kern="1200" dirty="0" err="1" smtClean="0">
              <a:solidFill>
                <a:schemeClr val="tx1"/>
              </a:solidFill>
            </a:rPr>
            <a:t>chiffre</a:t>
          </a:r>
          <a:r>
            <a:rPr lang="fi-FI" sz="1100" kern="1200" dirty="0" smtClean="0">
              <a:solidFill>
                <a:schemeClr val="tx1"/>
              </a:solidFill>
            </a:rPr>
            <a:t> </a:t>
          </a:r>
          <a:r>
            <a:rPr lang="fi-FI" sz="1100" kern="1200" dirty="0" err="1" smtClean="0">
              <a:solidFill>
                <a:schemeClr val="tx1"/>
              </a:solidFill>
            </a:rPr>
            <a:t>d’affaires</a:t>
          </a:r>
          <a:r>
            <a:rPr lang="fi-FI" sz="1100" kern="1200" dirty="0" smtClean="0">
              <a:solidFill>
                <a:schemeClr val="tx1"/>
              </a:solidFill>
            </a:rPr>
            <a:t> en </a:t>
          </a:r>
          <a:r>
            <a:rPr lang="fi-FI" sz="1100" kern="1200" dirty="0" err="1" smtClean="0">
              <a:solidFill>
                <a:schemeClr val="tx1"/>
              </a:solidFill>
            </a:rPr>
            <a:t>bioéconomie</a:t>
          </a:r>
          <a:r>
            <a:rPr lang="fi-FI" sz="1100" kern="1200" dirty="0" smtClean="0">
              <a:solidFill>
                <a:schemeClr val="tx1"/>
              </a:solidFill>
            </a:rPr>
            <a:t> à 100 </a:t>
          </a:r>
          <a:r>
            <a:rPr lang="fi-FI" sz="1100" kern="1200" dirty="0" err="1" smtClean="0">
              <a:solidFill>
                <a:schemeClr val="tx1"/>
              </a:solidFill>
            </a:rPr>
            <a:t>mrd</a:t>
          </a:r>
          <a:r>
            <a:rPr lang="fi-FI" sz="1100" kern="1200" dirty="0" smtClean="0">
              <a:solidFill>
                <a:schemeClr val="tx1"/>
              </a:solidFill>
            </a:rPr>
            <a:t> </a:t>
          </a:r>
          <a:r>
            <a:rPr lang="fi-FI" sz="1100" kern="1200" dirty="0" err="1" smtClean="0">
              <a:solidFill>
                <a:schemeClr val="tx1"/>
              </a:solidFill>
            </a:rPr>
            <a:t>euros</a:t>
          </a:r>
          <a:r>
            <a:rPr lang="fi-FI" sz="1100" kern="1200" dirty="0" smtClean="0">
              <a:solidFill>
                <a:schemeClr val="tx1"/>
              </a:solidFill>
            </a:rPr>
            <a:t> </a:t>
          </a:r>
          <a:r>
            <a:rPr lang="fi-FI" sz="1100" kern="1200" dirty="0" err="1" smtClean="0">
              <a:solidFill>
                <a:schemeClr val="tx1"/>
              </a:solidFill>
            </a:rPr>
            <a:t>avant</a:t>
          </a:r>
          <a:r>
            <a:rPr lang="fi-FI" sz="1100" kern="1200" dirty="0" smtClean="0">
              <a:solidFill>
                <a:schemeClr val="tx1"/>
              </a:solidFill>
            </a:rPr>
            <a:t> 2025 et de </a:t>
          </a:r>
          <a:r>
            <a:rPr lang="fi-FI" sz="1100" kern="1200" dirty="0" err="1" smtClean="0">
              <a:solidFill>
                <a:schemeClr val="tx1"/>
              </a:solidFill>
            </a:rPr>
            <a:t>créer</a:t>
          </a:r>
          <a:r>
            <a:rPr lang="fi-FI" sz="1100" kern="1200" dirty="0" smtClean="0">
              <a:solidFill>
                <a:schemeClr val="tx1"/>
              </a:solidFill>
            </a:rPr>
            <a:t> 100 000 </a:t>
          </a:r>
          <a:r>
            <a:rPr lang="fi-FI" sz="1100" kern="1200" dirty="0" err="1" smtClean="0">
              <a:solidFill>
                <a:schemeClr val="tx1"/>
              </a:solidFill>
            </a:rPr>
            <a:t>nouveaux</a:t>
          </a:r>
          <a:r>
            <a:rPr lang="fi-FI" sz="1100" kern="1200" dirty="0" smtClean="0">
              <a:solidFill>
                <a:schemeClr val="tx1"/>
              </a:solidFill>
            </a:rPr>
            <a:t> </a:t>
          </a:r>
          <a:r>
            <a:rPr lang="fi-FI" sz="1100" kern="1200" dirty="0" err="1" smtClean="0">
              <a:solidFill>
                <a:schemeClr val="tx1"/>
              </a:solidFill>
            </a:rPr>
            <a:t>emplois</a:t>
          </a:r>
          <a:r>
            <a:rPr lang="fi-FI" sz="1100" kern="1200" dirty="0" smtClean="0">
              <a:solidFill>
                <a:schemeClr val="tx1"/>
              </a:solidFill>
            </a:rPr>
            <a:t> </a:t>
          </a:r>
          <a:r>
            <a:rPr lang="fi-FI" sz="1100" kern="1200" dirty="0" err="1" smtClean="0">
              <a:solidFill>
                <a:schemeClr val="tx1"/>
              </a:solidFill>
            </a:rPr>
            <a:t>dans</a:t>
          </a:r>
          <a:r>
            <a:rPr lang="fi-FI" sz="1100" kern="1200" dirty="0" smtClean="0">
              <a:solidFill>
                <a:schemeClr val="tx1"/>
              </a:solidFill>
            </a:rPr>
            <a:t> </a:t>
          </a:r>
          <a:r>
            <a:rPr lang="fi-FI" sz="1100" kern="1200" dirty="0" err="1" smtClean="0">
              <a:solidFill>
                <a:schemeClr val="tx1"/>
              </a:solidFill>
            </a:rPr>
            <a:t>ce</a:t>
          </a:r>
          <a:r>
            <a:rPr lang="fi-FI" sz="1100" kern="1200" dirty="0" smtClean="0">
              <a:solidFill>
                <a:schemeClr val="tx1"/>
              </a:solidFill>
            </a:rPr>
            <a:t> </a:t>
          </a:r>
          <a:r>
            <a:rPr lang="fi-FI" sz="1100" kern="1200" dirty="0" err="1" smtClean="0">
              <a:solidFill>
                <a:schemeClr val="tx1"/>
              </a:solidFill>
            </a:rPr>
            <a:t>secteur</a:t>
          </a:r>
          <a:r>
            <a:rPr lang="fi-FI" sz="1100" kern="1200" dirty="0" smtClean="0">
              <a:solidFill>
                <a:schemeClr val="tx1"/>
              </a:solidFill>
            </a:rPr>
            <a:t>.</a:t>
          </a:r>
          <a:endParaRPr lang="fi-FI" sz="1100" b="0" i="0" kern="1200" dirty="0">
            <a:solidFill>
              <a:schemeClr val="tx1"/>
            </a:solidFill>
          </a:endParaRPr>
        </a:p>
      </dsp:txBody>
      <dsp:txXfrm>
        <a:off x="46491" y="376222"/>
        <a:ext cx="2193531" cy="859398"/>
      </dsp:txXfrm>
    </dsp:sp>
    <dsp:sp modelId="{25DF8F33-90C5-D945-A543-816B1CD2E57C}">
      <dsp:nvSpPr>
        <dsp:cNvPr id="0" name=""/>
        <dsp:cNvSpPr/>
      </dsp:nvSpPr>
      <dsp:spPr>
        <a:xfrm>
          <a:off x="0" y="1391413"/>
          <a:ext cx="2286513" cy="952380"/>
        </a:xfrm>
        <a:prstGeom prst="roundRect">
          <a:avLst/>
        </a:prstGeom>
        <a:solidFill>
          <a:schemeClr val="bg1"/>
        </a:solidFill>
        <a:ln w="25400" cap="flat" cmpd="sng" algn="ctr">
          <a:solidFill>
            <a:srgbClr val="62BB46"/>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fi-FI" sz="1100" kern="1200" dirty="0" err="1" smtClean="0">
              <a:solidFill>
                <a:schemeClr val="tx1"/>
              </a:solidFill>
              <a:latin typeface="+mj-lt"/>
              <a:ea typeface="+mj-ea"/>
              <a:cs typeface="+mj-cs"/>
            </a:rPr>
            <a:t>Bioéconomie</a:t>
          </a:r>
          <a:r>
            <a:rPr lang="fi-FI" sz="1100" kern="1200" dirty="0" smtClean="0">
              <a:solidFill>
                <a:schemeClr val="tx1"/>
              </a:solidFill>
              <a:latin typeface="+mj-lt"/>
              <a:ea typeface="+mj-ea"/>
              <a:cs typeface="+mj-cs"/>
            </a:rPr>
            <a:t> </a:t>
          </a:r>
          <a:r>
            <a:rPr lang="fi-FI" sz="1100" kern="1200" dirty="0" err="1" smtClean="0">
              <a:solidFill>
                <a:schemeClr val="tx1"/>
              </a:solidFill>
              <a:latin typeface="+mj-lt"/>
              <a:ea typeface="+mj-ea"/>
              <a:cs typeface="+mj-cs"/>
            </a:rPr>
            <a:t>est</a:t>
          </a:r>
          <a:r>
            <a:rPr lang="fi-FI" sz="1100" kern="1200" dirty="0" smtClean="0">
              <a:solidFill>
                <a:schemeClr val="tx1"/>
              </a:solidFill>
              <a:latin typeface="+mj-lt"/>
              <a:ea typeface="+mj-ea"/>
              <a:cs typeface="+mj-cs"/>
            </a:rPr>
            <a:t> </a:t>
          </a:r>
          <a:r>
            <a:rPr lang="fi-FI" sz="1100" kern="1200" dirty="0" err="1" smtClean="0">
              <a:solidFill>
                <a:schemeClr val="tx1"/>
              </a:solidFill>
              <a:latin typeface="+mj-lt"/>
              <a:ea typeface="+mj-ea"/>
              <a:cs typeface="+mj-cs"/>
            </a:rPr>
            <a:t>une</a:t>
          </a:r>
          <a:r>
            <a:rPr lang="fi-FI" sz="1100" kern="1200" dirty="0" smtClean="0">
              <a:solidFill>
                <a:schemeClr val="tx1"/>
              </a:solidFill>
              <a:latin typeface="+mj-lt"/>
              <a:ea typeface="+mj-ea"/>
              <a:cs typeface="+mj-cs"/>
            </a:rPr>
            <a:t> </a:t>
          </a:r>
          <a:r>
            <a:rPr lang="fi-FI" sz="1100" kern="1200" dirty="0" err="1" smtClean="0">
              <a:solidFill>
                <a:schemeClr val="tx1"/>
              </a:solidFill>
              <a:latin typeface="+mj-lt"/>
              <a:ea typeface="+mj-ea"/>
              <a:cs typeface="+mj-cs"/>
            </a:rPr>
            <a:t>combinaison</a:t>
          </a:r>
          <a:r>
            <a:rPr lang="fi-FI" sz="1100" kern="1200" dirty="0" smtClean="0">
              <a:solidFill>
                <a:schemeClr val="tx1"/>
              </a:solidFill>
              <a:latin typeface="+mj-lt"/>
              <a:ea typeface="+mj-ea"/>
              <a:cs typeface="+mj-cs"/>
            </a:rPr>
            <a:t> de </a:t>
          </a:r>
          <a:r>
            <a:rPr lang="fi-FI" sz="1100" kern="1200" dirty="0" err="1" smtClean="0">
              <a:solidFill>
                <a:schemeClr val="tx1"/>
              </a:solidFill>
              <a:latin typeface="+mj-lt"/>
              <a:ea typeface="+mj-ea"/>
              <a:cs typeface="+mj-cs"/>
            </a:rPr>
            <a:t>l’industrie</a:t>
          </a:r>
          <a:r>
            <a:rPr lang="fi-FI" sz="1100" kern="1200" dirty="0" smtClean="0">
              <a:solidFill>
                <a:schemeClr val="tx1"/>
              </a:solidFill>
              <a:latin typeface="+mj-lt"/>
              <a:ea typeface="+mj-ea"/>
              <a:cs typeface="+mj-cs"/>
            </a:rPr>
            <a:t> du </a:t>
          </a:r>
          <a:r>
            <a:rPr lang="fi-FI" sz="1100" kern="1200" dirty="0" err="1" smtClean="0">
              <a:solidFill>
                <a:schemeClr val="tx1"/>
              </a:solidFill>
              <a:latin typeface="+mj-lt"/>
              <a:ea typeface="+mj-ea"/>
              <a:cs typeface="+mj-cs"/>
            </a:rPr>
            <a:t>bois</a:t>
          </a:r>
          <a:r>
            <a:rPr lang="fi-FI" sz="1100" kern="1200" dirty="0" smtClean="0">
              <a:solidFill>
                <a:schemeClr val="tx1"/>
              </a:solidFill>
              <a:latin typeface="+mj-lt"/>
              <a:ea typeface="+mj-ea"/>
              <a:cs typeface="+mj-cs"/>
            </a:rPr>
            <a:t>, de la </a:t>
          </a:r>
          <a:r>
            <a:rPr lang="fi-FI" sz="1100" kern="1200" dirty="0" err="1" smtClean="0">
              <a:solidFill>
                <a:schemeClr val="tx1"/>
              </a:solidFill>
              <a:latin typeface="+mj-lt"/>
              <a:ea typeface="+mj-ea"/>
              <a:cs typeface="+mj-cs"/>
            </a:rPr>
            <a:t>chimie</a:t>
          </a:r>
          <a:r>
            <a:rPr lang="fi-FI" sz="1100" kern="1200" dirty="0" smtClean="0">
              <a:solidFill>
                <a:schemeClr val="tx1"/>
              </a:solidFill>
              <a:latin typeface="+mj-lt"/>
              <a:ea typeface="+mj-ea"/>
              <a:cs typeface="+mj-cs"/>
            </a:rPr>
            <a:t>, de </a:t>
          </a:r>
          <a:r>
            <a:rPr lang="fi-FI" sz="1100" kern="1200" dirty="0" err="1" smtClean="0">
              <a:solidFill>
                <a:schemeClr val="tx1"/>
              </a:solidFill>
              <a:latin typeface="+mj-lt"/>
              <a:ea typeface="+mj-ea"/>
              <a:cs typeface="+mj-cs"/>
            </a:rPr>
            <a:t>l’énergie</a:t>
          </a:r>
          <a:r>
            <a:rPr lang="fi-FI" sz="1100" kern="1200" dirty="0" smtClean="0">
              <a:solidFill>
                <a:schemeClr val="tx1"/>
              </a:solidFill>
              <a:latin typeface="+mj-lt"/>
              <a:ea typeface="+mj-ea"/>
              <a:cs typeface="+mj-cs"/>
            </a:rPr>
            <a:t>, de la </a:t>
          </a:r>
          <a:r>
            <a:rPr lang="fi-FI" sz="1100" kern="1200" dirty="0" err="1" smtClean="0">
              <a:solidFill>
                <a:schemeClr val="tx1"/>
              </a:solidFill>
              <a:latin typeface="+mj-lt"/>
              <a:ea typeface="+mj-ea"/>
              <a:cs typeface="+mj-cs"/>
            </a:rPr>
            <a:t>construction</a:t>
          </a:r>
          <a:r>
            <a:rPr lang="fi-FI" sz="1100" kern="1200" dirty="0" smtClean="0">
              <a:solidFill>
                <a:schemeClr val="tx1"/>
              </a:solidFill>
              <a:latin typeface="+mj-lt"/>
              <a:ea typeface="+mj-ea"/>
              <a:cs typeface="+mj-cs"/>
            </a:rPr>
            <a:t>, de </a:t>
          </a:r>
          <a:r>
            <a:rPr lang="fi-FI" sz="1100" kern="1200" dirty="0" err="1" smtClean="0">
              <a:solidFill>
                <a:schemeClr val="tx1"/>
              </a:solidFill>
              <a:latin typeface="+mj-lt"/>
              <a:ea typeface="+mj-ea"/>
              <a:cs typeface="+mj-cs"/>
            </a:rPr>
            <a:t>tecnologies</a:t>
          </a:r>
          <a:r>
            <a:rPr lang="fi-FI" sz="1100" kern="1200" dirty="0" smtClean="0">
              <a:solidFill>
                <a:schemeClr val="tx1"/>
              </a:solidFill>
              <a:latin typeface="+mj-lt"/>
              <a:ea typeface="+mj-ea"/>
              <a:cs typeface="+mj-cs"/>
            </a:rPr>
            <a:t> </a:t>
          </a:r>
          <a:r>
            <a:rPr lang="fi-FI" sz="1100" kern="1200" dirty="0" err="1" smtClean="0">
              <a:solidFill>
                <a:schemeClr val="tx1"/>
              </a:solidFill>
              <a:latin typeface="+mj-lt"/>
              <a:ea typeface="+mj-ea"/>
              <a:cs typeface="+mj-cs"/>
            </a:rPr>
            <a:t>agroalimentaires</a:t>
          </a:r>
          <a:r>
            <a:rPr lang="fi-FI" sz="1100" kern="1200" dirty="0" smtClean="0">
              <a:solidFill>
                <a:schemeClr val="tx1"/>
              </a:solidFill>
              <a:latin typeface="+mj-lt"/>
              <a:ea typeface="+mj-ea"/>
              <a:cs typeface="+mj-cs"/>
            </a:rPr>
            <a:t> et de la </a:t>
          </a:r>
          <a:r>
            <a:rPr lang="fi-FI" sz="1100" kern="1200" dirty="0" err="1" smtClean="0">
              <a:solidFill>
                <a:schemeClr val="tx1"/>
              </a:solidFill>
              <a:latin typeface="+mj-lt"/>
              <a:ea typeface="+mj-ea"/>
              <a:cs typeface="+mj-cs"/>
            </a:rPr>
            <a:t>santé</a:t>
          </a:r>
          <a:r>
            <a:rPr lang="fi-FI" sz="1100" kern="1200" dirty="0" smtClean="0">
              <a:solidFill>
                <a:schemeClr val="tx1"/>
              </a:solidFill>
              <a:latin typeface="+mj-lt"/>
              <a:ea typeface="+mj-ea"/>
              <a:cs typeface="+mj-cs"/>
            </a:rPr>
            <a:t>.</a:t>
          </a:r>
          <a:endParaRPr lang="fi-FI" sz="1100" b="0" i="0" kern="1200" dirty="0">
            <a:solidFill>
              <a:schemeClr val="tx1"/>
            </a:solidFill>
          </a:endParaRPr>
        </a:p>
      </dsp:txBody>
      <dsp:txXfrm>
        <a:off x="46491" y="1437904"/>
        <a:ext cx="2193531" cy="859398"/>
      </dsp:txXfrm>
    </dsp:sp>
    <dsp:sp modelId="{B646BDD0-F3BF-4340-A536-0F2C480FC9D8}">
      <dsp:nvSpPr>
        <dsp:cNvPr id="0" name=""/>
        <dsp:cNvSpPr/>
      </dsp:nvSpPr>
      <dsp:spPr>
        <a:xfrm>
          <a:off x="0" y="2494039"/>
          <a:ext cx="2286513" cy="952380"/>
        </a:xfrm>
        <a:prstGeom prst="roundRect">
          <a:avLst/>
        </a:prstGeom>
        <a:solidFill>
          <a:schemeClr val="bg1"/>
        </a:solidFill>
        <a:ln w="25400" cap="flat" cmpd="sng" algn="ctr">
          <a:solidFill>
            <a:srgbClr val="62BB46"/>
          </a:solidFill>
          <a:prstDash val="sysDot"/>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GB" sz="1100" kern="1200" dirty="0" smtClean="0">
              <a:solidFill>
                <a:schemeClr val="tx1"/>
              </a:solidFill>
              <a:latin typeface="+mj-lt"/>
              <a:ea typeface="+mj-ea"/>
              <a:cs typeface="+mj-cs"/>
            </a:rPr>
            <a:t>A </a:t>
          </a:r>
          <a:r>
            <a:rPr lang="en-GB" sz="1100" kern="1200" dirty="0" err="1" smtClean="0">
              <a:solidFill>
                <a:schemeClr val="tx1"/>
              </a:solidFill>
              <a:latin typeface="+mj-lt"/>
              <a:ea typeface="+mj-ea"/>
              <a:cs typeface="+mj-cs"/>
            </a:rPr>
            <a:t>peu</a:t>
          </a:r>
          <a:r>
            <a:rPr lang="en-GB" sz="1100" kern="1200" dirty="0" smtClean="0">
              <a:solidFill>
                <a:schemeClr val="tx1"/>
              </a:solidFill>
              <a:latin typeface="+mj-lt"/>
              <a:ea typeface="+mj-ea"/>
              <a:cs typeface="+mj-cs"/>
            </a:rPr>
            <a:t> </a:t>
          </a:r>
          <a:r>
            <a:rPr lang="en-GB" sz="1100" kern="1200" dirty="0" err="1" smtClean="0">
              <a:solidFill>
                <a:schemeClr val="tx1"/>
              </a:solidFill>
              <a:latin typeface="+mj-lt"/>
              <a:ea typeface="+mj-ea"/>
              <a:cs typeface="+mj-cs"/>
            </a:rPr>
            <a:t>prés</a:t>
          </a:r>
          <a:r>
            <a:rPr lang="en-GB" sz="1100" kern="1200" dirty="0" smtClean="0">
              <a:solidFill>
                <a:schemeClr val="tx1"/>
              </a:solidFill>
              <a:latin typeface="+mj-lt"/>
              <a:ea typeface="+mj-ea"/>
              <a:cs typeface="+mj-cs"/>
            </a:rPr>
            <a:t> la </a:t>
          </a:r>
          <a:r>
            <a:rPr lang="en-GB" sz="1100" kern="1200" dirty="0" err="1" smtClean="0">
              <a:solidFill>
                <a:schemeClr val="tx1"/>
              </a:solidFill>
              <a:latin typeface="+mj-lt"/>
              <a:ea typeface="+mj-ea"/>
              <a:cs typeface="+mj-cs"/>
            </a:rPr>
            <a:t>moitié</a:t>
          </a:r>
          <a:r>
            <a:rPr lang="en-GB" sz="1100" kern="1200" dirty="0" smtClean="0">
              <a:solidFill>
                <a:schemeClr val="tx1"/>
              </a:solidFill>
              <a:latin typeface="+mj-lt"/>
              <a:ea typeface="+mj-ea"/>
              <a:cs typeface="+mj-cs"/>
            </a:rPr>
            <a:t> de la </a:t>
          </a:r>
          <a:r>
            <a:rPr lang="en-GB" sz="1100" kern="1200" dirty="0" err="1" smtClean="0">
              <a:solidFill>
                <a:schemeClr val="tx1"/>
              </a:solidFill>
              <a:latin typeface="+mj-lt"/>
              <a:ea typeface="+mj-ea"/>
              <a:cs typeface="+mj-cs"/>
            </a:rPr>
            <a:t>bioéconomie</a:t>
          </a:r>
          <a:r>
            <a:rPr lang="en-GB" sz="1100" kern="1200" dirty="0" smtClean="0">
              <a:solidFill>
                <a:schemeClr val="tx1"/>
              </a:solidFill>
              <a:latin typeface="+mj-lt"/>
              <a:ea typeface="+mj-ea"/>
              <a:cs typeface="+mj-cs"/>
            </a:rPr>
            <a:t> de la </a:t>
          </a:r>
          <a:r>
            <a:rPr lang="en-GB" sz="1100" kern="1200" dirty="0" err="1" smtClean="0">
              <a:solidFill>
                <a:schemeClr val="tx1"/>
              </a:solidFill>
              <a:latin typeface="+mj-lt"/>
              <a:ea typeface="+mj-ea"/>
              <a:cs typeface="+mj-cs"/>
            </a:rPr>
            <a:t>Finlande</a:t>
          </a:r>
          <a:r>
            <a:rPr lang="en-GB" sz="1100" kern="1200" dirty="0" smtClean="0">
              <a:solidFill>
                <a:schemeClr val="tx1"/>
              </a:solidFill>
              <a:latin typeface="+mj-lt"/>
              <a:ea typeface="+mj-ea"/>
              <a:cs typeface="+mj-cs"/>
            </a:rPr>
            <a:t> </a:t>
          </a:r>
          <a:r>
            <a:rPr lang="en-GB" sz="1100" kern="1200" dirty="0" err="1" smtClean="0">
              <a:solidFill>
                <a:schemeClr val="tx1"/>
              </a:solidFill>
              <a:latin typeface="+mj-lt"/>
              <a:ea typeface="+mj-ea"/>
              <a:cs typeface="+mj-cs"/>
            </a:rPr>
            <a:t>concerne</a:t>
          </a:r>
          <a:r>
            <a:rPr lang="en-GB" sz="1100" kern="1200" dirty="0" smtClean="0">
              <a:solidFill>
                <a:schemeClr val="tx1"/>
              </a:solidFill>
              <a:latin typeface="+mj-lt"/>
              <a:ea typeface="+mj-ea"/>
              <a:cs typeface="+mj-cs"/>
            </a:rPr>
            <a:t> le </a:t>
          </a:r>
          <a:r>
            <a:rPr lang="en-GB" sz="1100" kern="1200" dirty="0" err="1" smtClean="0">
              <a:solidFill>
                <a:schemeClr val="tx1"/>
              </a:solidFill>
              <a:latin typeface="+mj-lt"/>
              <a:ea typeface="+mj-ea"/>
              <a:cs typeface="+mj-cs"/>
            </a:rPr>
            <a:t>secteur</a:t>
          </a:r>
          <a:r>
            <a:rPr lang="en-GB" sz="1100" kern="1200" dirty="0" smtClean="0">
              <a:solidFill>
                <a:schemeClr val="tx1"/>
              </a:solidFill>
              <a:latin typeface="+mj-lt"/>
              <a:ea typeface="+mj-ea"/>
              <a:cs typeface="+mj-cs"/>
            </a:rPr>
            <a:t> </a:t>
          </a:r>
          <a:r>
            <a:rPr lang="en-GB" sz="1100" kern="1200" dirty="0" err="1" smtClean="0">
              <a:solidFill>
                <a:schemeClr val="tx1"/>
              </a:solidFill>
              <a:latin typeface="+mj-lt"/>
              <a:ea typeface="+mj-ea"/>
              <a:cs typeface="+mj-cs"/>
            </a:rPr>
            <a:t>forestier</a:t>
          </a:r>
          <a:r>
            <a:rPr lang="en-GB" sz="1100" kern="1200" dirty="0" smtClean="0">
              <a:solidFill>
                <a:schemeClr val="tx1"/>
              </a:solidFill>
              <a:latin typeface="+mj-lt"/>
              <a:ea typeface="+mj-ea"/>
              <a:cs typeface="+mj-cs"/>
            </a:rPr>
            <a:t>.</a:t>
          </a:r>
          <a:endParaRPr lang="fi-FI" sz="1100" kern="1200" dirty="0">
            <a:solidFill>
              <a:schemeClr val="tx1"/>
            </a:solidFill>
          </a:endParaRPr>
        </a:p>
      </dsp:txBody>
      <dsp:txXfrm>
        <a:off x="46491" y="2540530"/>
        <a:ext cx="2193531" cy="8593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B99002-77D1-45C1-9A8B-5013CD33A3BD}">
      <dsp:nvSpPr>
        <dsp:cNvPr id="0" name=""/>
        <dsp:cNvSpPr/>
      </dsp:nvSpPr>
      <dsp:spPr>
        <a:xfrm>
          <a:off x="0" y="2649"/>
          <a:ext cx="3381567" cy="477359"/>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no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fi-FI" sz="1200" kern="1200" dirty="0" smtClean="0"/>
            <a:t>1. </a:t>
          </a:r>
          <a:r>
            <a:rPr lang="fi-FI" sz="1200" kern="1200" dirty="0" err="1" smtClean="0"/>
            <a:t>Garantir</a:t>
          </a:r>
          <a:r>
            <a:rPr lang="fi-FI" sz="1200" kern="1200" dirty="0" smtClean="0"/>
            <a:t> u</a:t>
          </a:r>
          <a:r>
            <a:rPr lang="en-GB" sz="1200" kern="1200" dirty="0" smtClean="0"/>
            <a:t>n </a:t>
          </a:r>
          <a:r>
            <a:rPr lang="en-GB" sz="1200" kern="1200" dirty="0" err="1" smtClean="0"/>
            <a:t>environnement</a:t>
          </a:r>
          <a:r>
            <a:rPr lang="en-GB" sz="1200" kern="1200" dirty="0" smtClean="0"/>
            <a:t> </a:t>
          </a:r>
          <a:r>
            <a:rPr lang="en-GB" sz="1200" kern="1200" dirty="0" err="1" smtClean="0"/>
            <a:t>compétitif</a:t>
          </a:r>
          <a:r>
            <a:rPr lang="en-GB" sz="1200" kern="1200" dirty="0" smtClean="0"/>
            <a:t> </a:t>
          </a:r>
          <a:r>
            <a:rPr lang="en-GB" sz="1200" kern="1200" dirty="0" err="1" smtClean="0"/>
            <a:t>afin</a:t>
          </a:r>
          <a:r>
            <a:rPr lang="en-GB" sz="1200" kern="1200" dirty="0" smtClean="0"/>
            <a:t> de </a:t>
          </a:r>
          <a:r>
            <a:rPr lang="en-GB" sz="1200" kern="1200" dirty="0" err="1" smtClean="0"/>
            <a:t>pouvoir</a:t>
          </a:r>
          <a:r>
            <a:rPr lang="en-GB" sz="1200" kern="1200" dirty="0" smtClean="0"/>
            <a:t> </a:t>
          </a:r>
          <a:r>
            <a:rPr lang="en-GB" sz="1200" kern="1200" dirty="0" err="1" smtClean="0"/>
            <a:t>développer</a:t>
          </a:r>
          <a:r>
            <a:rPr lang="en-GB" sz="1200" kern="1200" dirty="0" smtClean="0"/>
            <a:t> la </a:t>
          </a:r>
          <a:r>
            <a:rPr lang="en-GB" sz="1200" kern="1200" dirty="0" err="1" smtClean="0"/>
            <a:t>bioéconomie</a:t>
          </a:r>
          <a:endParaRPr lang="fi-FI" sz="1200" kern="1200" dirty="0"/>
        </a:p>
      </dsp:txBody>
      <dsp:txXfrm>
        <a:off x="23303" y="25952"/>
        <a:ext cx="3334961" cy="430753"/>
      </dsp:txXfrm>
    </dsp:sp>
    <dsp:sp modelId="{30F4FF04-990C-4F74-993C-3024A26D0FE4}">
      <dsp:nvSpPr>
        <dsp:cNvPr id="0" name=""/>
        <dsp:cNvSpPr/>
      </dsp:nvSpPr>
      <dsp:spPr>
        <a:xfrm>
          <a:off x="0" y="549129"/>
          <a:ext cx="3381567" cy="477359"/>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no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GB" sz="1200" kern="1200" dirty="0" smtClean="0"/>
            <a:t>2. </a:t>
          </a:r>
          <a:r>
            <a:rPr lang="en-GB" sz="1200" kern="1200" dirty="0" err="1" smtClean="0"/>
            <a:t>Trouver</a:t>
          </a:r>
          <a:r>
            <a:rPr lang="en-GB" sz="1200" kern="1200" dirty="0" smtClean="0"/>
            <a:t> des </a:t>
          </a:r>
          <a:r>
            <a:rPr lang="en-GB" sz="1200" kern="1200" dirty="0" err="1" smtClean="0"/>
            <a:t>opportunités</a:t>
          </a:r>
          <a:r>
            <a:rPr lang="en-GB" sz="1200" kern="1200" dirty="0" smtClean="0"/>
            <a:t> </a:t>
          </a:r>
          <a:r>
            <a:rPr lang="en-GB" sz="1200" kern="1200" dirty="0" err="1" smtClean="0"/>
            <a:t>commerciales</a:t>
          </a:r>
          <a:r>
            <a:rPr lang="en-GB" sz="1200" kern="1200" dirty="0" smtClean="0"/>
            <a:t> </a:t>
          </a:r>
          <a:r>
            <a:rPr lang="en-GB" sz="1200" kern="1200" dirty="0" err="1" smtClean="0"/>
            <a:t>nouvelles</a:t>
          </a:r>
          <a:r>
            <a:rPr lang="en-GB" sz="1200" kern="1200" dirty="0" smtClean="0"/>
            <a:t> pour la </a:t>
          </a:r>
          <a:r>
            <a:rPr lang="en-GB" sz="1200" kern="1200" dirty="0" err="1" smtClean="0"/>
            <a:t>bioéconomie</a:t>
          </a:r>
          <a:endParaRPr lang="fi-FI" sz="1200" kern="1200" dirty="0"/>
        </a:p>
      </dsp:txBody>
      <dsp:txXfrm>
        <a:off x="23303" y="572432"/>
        <a:ext cx="3334961" cy="430753"/>
      </dsp:txXfrm>
    </dsp:sp>
    <dsp:sp modelId="{FC7CF4D2-5860-436B-9DEC-1E5165C93DBE}">
      <dsp:nvSpPr>
        <dsp:cNvPr id="0" name=""/>
        <dsp:cNvSpPr/>
      </dsp:nvSpPr>
      <dsp:spPr>
        <a:xfrm>
          <a:off x="0" y="1095609"/>
          <a:ext cx="3381567" cy="477359"/>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no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GB" sz="1200" kern="1200" dirty="0" smtClean="0"/>
            <a:t>3. </a:t>
          </a:r>
          <a:r>
            <a:rPr lang="en-GB" sz="1200" kern="1200" dirty="0" err="1" smtClean="0"/>
            <a:t>Renforcer</a:t>
          </a:r>
          <a:r>
            <a:rPr lang="en-GB" sz="1200" kern="1200" dirty="0" smtClean="0"/>
            <a:t> le savoir-faire </a:t>
          </a:r>
          <a:r>
            <a:rPr lang="en-GB" sz="1200" kern="1200" dirty="0" err="1" smtClean="0"/>
            <a:t>en</a:t>
          </a:r>
          <a:r>
            <a:rPr lang="en-GB" sz="1200" kern="1200" dirty="0" smtClean="0"/>
            <a:t> </a:t>
          </a:r>
          <a:r>
            <a:rPr lang="en-GB" sz="1200" kern="1200" dirty="0" err="1" smtClean="0"/>
            <a:t>bioéconomie</a:t>
          </a:r>
          <a:endParaRPr lang="fi-FI" sz="1200" kern="1200" dirty="0"/>
        </a:p>
      </dsp:txBody>
      <dsp:txXfrm>
        <a:off x="23303" y="1118912"/>
        <a:ext cx="3334961" cy="430753"/>
      </dsp:txXfrm>
    </dsp:sp>
    <dsp:sp modelId="{DBB6091D-2DBA-4400-8AFE-5CE80F7B5358}">
      <dsp:nvSpPr>
        <dsp:cNvPr id="0" name=""/>
        <dsp:cNvSpPr/>
      </dsp:nvSpPr>
      <dsp:spPr>
        <a:xfrm>
          <a:off x="0" y="1642089"/>
          <a:ext cx="3381567" cy="477359"/>
        </a:xfrm>
        <a:prstGeom prst="round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no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GB" sz="1200" kern="1200" dirty="0" smtClean="0"/>
            <a:t>4. </a:t>
          </a:r>
          <a:r>
            <a:rPr lang="en-GB" sz="1200" kern="1200" dirty="0" err="1" smtClean="0"/>
            <a:t>Garantir</a:t>
          </a:r>
          <a:r>
            <a:rPr lang="en-GB" sz="1200" kern="1200" dirty="0" smtClean="0"/>
            <a:t> la </a:t>
          </a:r>
          <a:r>
            <a:rPr lang="en-GB" sz="1200" kern="1200" dirty="0" err="1" smtClean="0"/>
            <a:t>durabilité</a:t>
          </a:r>
          <a:r>
            <a:rPr lang="en-GB" sz="1200" kern="1200" dirty="0" smtClean="0"/>
            <a:t> et </a:t>
          </a:r>
          <a:r>
            <a:rPr lang="en-GB" sz="1200" kern="1200" dirty="0" err="1" smtClean="0"/>
            <a:t>l’utilisabilité</a:t>
          </a:r>
          <a:r>
            <a:rPr lang="en-GB" sz="1200" kern="1200" dirty="0" smtClean="0"/>
            <a:t> de </a:t>
          </a:r>
          <a:r>
            <a:rPr lang="en-GB" sz="1200" kern="1200" dirty="0" err="1" smtClean="0"/>
            <a:t>biomasse</a:t>
          </a:r>
          <a:endParaRPr lang="fi-FI" sz="1200" kern="1200" dirty="0"/>
        </a:p>
      </dsp:txBody>
      <dsp:txXfrm>
        <a:off x="23303" y="1665392"/>
        <a:ext cx="3334961" cy="4307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FC696-9DBD-0246-AA85-E36953C8F460}">
      <dsp:nvSpPr>
        <dsp:cNvPr id="0" name=""/>
        <dsp:cNvSpPr/>
      </dsp:nvSpPr>
      <dsp:spPr>
        <a:xfrm>
          <a:off x="1437931" y="231"/>
          <a:ext cx="2611303" cy="414752"/>
        </a:xfrm>
        <a:prstGeom prst="chevron">
          <a:avLst/>
        </a:prstGeom>
        <a:solidFill>
          <a:srgbClr val="62BB46"/>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en-GB" sz="1600" kern="1200" dirty="0" smtClean="0"/>
            <a:t>Valorisation du bois</a:t>
          </a:r>
          <a:endParaRPr lang="fi-FI" sz="1600" kern="1200" dirty="0"/>
        </a:p>
      </dsp:txBody>
      <dsp:txXfrm>
        <a:off x="1645307" y="231"/>
        <a:ext cx="2196551" cy="414752"/>
      </dsp:txXfrm>
    </dsp:sp>
    <dsp:sp modelId="{66FF5FF4-0AF3-C74A-A502-A15E42963556}">
      <dsp:nvSpPr>
        <dsp:cNvPr id="0" name=""/>
        <dsp:cNvSpPr/>
      </dsp:nvSpPr>
      <dsp:spPr>
        <a:xfrm>
          <a:off x="1437931" y="473049"/>
          <a:ext cx="2607435" cy="414752"/>
        </a:xfrm>
        <a:prstGeom prst="chevron">
          <a:avLst/>
        </a:prstGeom>
        <a:solidFill>
          <a:srgbClr val="62BB46"/>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en-GB" sz="1600" kern="1200" dirty="0" err="1" smtClean="0"/>
            <a:t>Chimie</a:t>
          </a:r>
          <a:endParaRPr lang="fi-FI" sz="1600" kern="1200" dirty="0"/>
        </a:p>
      </dsp:txBody>
      <dsp:txXfrm>
        <a:off x="1645307" y="473049"/>
        <a:ext cx="2192683" cy="414752"/>
      </dsp:txXfrm>
    </dsp:sp>
    <dsp:sp modelId="{852DC81F-3FA2-E047-9BAF-B772E7437C72}">
      <dsp:nvSpPr>
        <dsp:cNvPr id="0" name=""/>
        <dsp:cNvSpPr/>
      </dsp:nvSpPr>
      <dsp:spPr>
        <a:xfrm>
          <a:off x="1469442" y="974900"/>
          <a:ext cx="2548291" cy="414752"/>
        </a:xfrm>
        <a:prstGeom prst="chevron">
          <a:avLst/>
        </a:prstGeom>
        <a:solidFill>
          <a:srgbClr val="62BB46"/>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en-GB" sz="1600" kern="1200" dirty="0" err="1" smtClean="0"/>
            <a:t>Enérgie</a:t>
          </a:r>
          <a:endParaRPr lang="fi-FI" sz="1600" kern="1200" dirty="0"/>
        </a:p>
      </dsp:txBody>
      <dsp:txXfrm>
        <a:off x="1676818" y="974900"/>
        <a:ext cx="2133539" cy="414752"/>
      </dsp:txXfrm>
    </dsp:sp>
    <dsp:sp modelId="{773B67CF-76A5-3044-9B75-2147302B7C75}">
      <dsp:nvSpPr>
        <dsp:cNvPr id="0" name=""/>
        <dsp:cNvSpPr/>
      </dsp:nvSpPr>
      <dsp:spPr>
        <a:xfrm>
          <a:off x="1437931" y="1418685"/>
          <a:ext cx="2566229" cy="414752"/>
        </a:xfrm>
        <a:prstGeom prst="chevron">
          <a:avLst/>
        </a:prstGeom>
        <a:solidFill>
          <a:srgbClr val="62BB46"/>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fi-FI" sz="1600" kern="1200" dirty="0" err="1" smtClean="0"/>
            <a:t>Nourriture</a:t>
          </a:r>
          <a:endParaRPr lang="fi-FI" sz="1600" kern="1200" dirty="0"/>
        </a:p>
      </dsp:txBody>
      <dsp:txXfrm>
        <a:off x="1645307" y="1418685"/>
        <a:ext cx="2151477" cy="414752"/>
      </dsp:txXfrm>
    </dsp:sp>
    <dsp:sp modelId="{9BC38C31-632A-F84E-A8AD-13DD9A4E43A4}">
      <dsp:nvSpPr>
        <dsp:cNvPr id="0" name=""/>
        <dsp:cNvSpPr/>
      </dsp:nvSpPr>
      <dsp:spPr>
        <a:xfrm>
          <a:off x="1437931" y="1891503"/>
          <a:ext cx="2539395" cy="414752"/>
        </a:xfrm>
        <a:prstGeom prst="chevron">
          <a:avLst/>
        </a:prstGeom>
        <a:solidFill>
          <a:srgbClr val="62BB46"/>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en-GB" sz="1600" kern="1200" dirty="0" smtClean="0"/>
            <a:t>Construction</a:t>
          </a:r>
          <a:endParaRPr lang="fi-FI" sz="1600" kern="1200" dirty="0"/>
        </a:p>
      </dsp:txBody>
      <dsp:txXfrm>
        <a:off x="1645307" y="1891503"/>
        <a:ext cx="2124643" cy="414752"/>
      </dsp:txXfrm>
    </dsp:sp>
    <dsp:sp modelId="{087E2A8C-7A56-0349-9A1B-6D9A4B5D044D}">
      <dsp:nvSpPr>
        <dsp:cNvPr id="0" name=""/>
        <dsp:cNvSpPr/>
      </dsp:nvSpPr>
      <dsp:spPr>
        <a:xfrm>
          <a:off x="1437931" y="2364321"/>
          <a:ext cx="2586656" cy="414752"/>
        </a:xfrm>
        <a:prstGeom prst="chevron">
          <a:avLst/>
        </a:prstGeom>
        <a:solidFill>
          <a:srgbClr val="62BB46"/>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en-GB" sz="1600" kern="1200" dirty="0" smtClean="0"/>
            <a:t>Services </a:t>
          </a:r>
          <a:r>
            <a:rPr lang="en-GB" sz="1600" kern="1200" dirty="0" err="1" smtClean="0"/>
            <a:t>écosystémiques</a:t>
          </a:r>
          <a:endParaRPr lang="fi-FI" sz="1600" kern="1200" dirty="0"/>
        </a:p>
      </dsp:txBody>
      <dsp:txXfrm>
        <a:off x="1645307" y="2364321"/>
        <a:ext cx="2171904" cy="4147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95C53A-CE38-40C7-8D68-F344B44E85A7}">
      <dsp:nvSpPr>
        <dsp:cNvPr id="0" name=""/>
        <dsp:cNvSpPr/>
      </dsp:nvSpPr>
      <dsp:spPr>
        <a:xfrm>
          <a:off x="4750817" y="37958"/>
          <a:ext cx="1330076" cy="1330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GB" sz="1200" kern="1200" dirty="0" smtClean="0"/>
            <a:t>Les </a:t>
          </a:r>
          <a:r>
            <a:rPr lang="en-GB" sz="1200" kern="1200" dirty="0" err="1" smtClean="0"/>
            <a:t>étiquettes</a:t>
          </a:r>
          <a:r>
            <a:rPr lang="en-GB" sz="1200" kern="1200" dirty="0" smtClean="0"/>
            <a:t> de prix </a:t>
          </a:r>
          <a:r>
            <a:rPr lang="en-GB" sz="1200" kern="1200" dirty="0" err="1" smtClean="0"/>
            <a:t>en</a:t>
          </a:r>
          <a:r>
            <a:rPr lang="en-GB" sz="1200" kern="1200" dirty="0" smtClean="0"/>
            <a:t> </a:t>
          </a:r>
          <a:r>
            <a:rPr lang="en-GB" sz="1200" kern="1200" dirty="0" err="1" smtClean="0"/>
            <a:t>papier</a:t>
          </a:r>
          <a:r>
            <a:rPr lang="en-GB" sz="1200" kern="1200" dirty="0" smtClean="0"/>
            <a:t> “</a:t>
          </a:r>
          <a:r>
            <a:rPr lang="en-GB" sz="1200" kern="1200" dirty="0" err="1" smtClean="0"/>
            <a:t>télécommandés</a:t>
          </a:r>
          <a:r>
            <a:rPr lang="en-GB" sz="1200" kern="1200" dirty="0" smtClean="0"/>
            <a:t>”</a:t>
          </a:r>
          <a:endParaRPr lang="fi-FI" sz="1200" kern="1200" dirty="0"/>
        </a:p>
      </dsp:txBody>
      <dsp:txXfrm>
        <a:off x="4750817" y="37958"/>
        <a:ext cx="1330076" cy="1330076"/>
      </dsp:txXfrm>
    </dsp:sp>
    <dsp:sp modelId="{AE5922DD-0BE0-4F5C-A7D1-848E8039FA2B}">
      <dsp:nvSpPr>
        <dsp:cNvPr id="0" name=""/>
        <dsp:cNvSpPr/>
      </dsp:nvSpPr>
      <dsp:spPr>
        <a:xfrm>
          <a:off x="1620332" y="-720"/>
          <a:ext cx="4988935" cy="4988935"/>
        </a:xfrm>
        <a:prstGeom prst="circularArrow">
          <a:avLst>
            <a:gd name="adj1" fmla="val 5199"/>
            <a:gd name="adj2" fmla="val 335814"/>
            <a:gd name="adj3" fmla="val 21293644"/>
            <a:gd name="adj4" fmla="val 19765887"/>
            <a:gd name="adj5" fmla="val 6065"/>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797D82-E5ED-4005-A348-C19E11453D98}">
      <dsp:nvSpPr>
        <dsp:cNvPr id="0" name=""/>
        <dsp:cNvSpPr/>
      </dsp:nvSpPr>
      <dsp:spPr>
        <a:xfrm>
          <a:off x="5554914" y="2512714"/>
          <a:ext cx="1330076" cy="1330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GB" sz="1200" kern="1200" dirty="0" err="1" smtClean="0"/>
            <a:t>Systémes</a:t>
          </a:r>
          <a:r>
            <a:rPr lang="en-GB" sz="1200" kern="1200" dirty="0" smtClean="0"/>
            <a:t> de son et </a:t>
          </a:r>
          <a:r>
            <a:rPr lang="en-GB" sz="1200" kern="1200" dirty="0" err="1" smtClean="0"/>
            <a:t>pièces</a:t>
          </a:r>
          <a:r>
            <a:rPr lang="en-GB" sz="1200" kern="1200" dirty="0" smtClean="0"/>
            <a:t> </a:t>
          </a:r>
          <a:r>
            <a:rPr lang="en-GB" sz="1200" kern="1200" dirty="0" err="1" smtClean="0"/>
            <a:t>détachées</a:t>
          </a:r>
          <a:r>
            <a:rPr lang="en-GB" sz="1200" kern="1200" dirty="0" smtClean="0"/>
            <a:t> des automobiles </a:t>
          </a:r>
          <a:r>
            <a:rPr lang="en-GB" sz="1200" kern="1200" dirty="0" err="1" smtClean="0"/>
            <a:t>elaborés</a:t>
          </a:r>
          <a:r>
            <a:rPr lang="en-GB" sz="1200" kern="1200" dirty="0" smtClean="0"/>
            <a:t> à </a:t>
          </a:r>
          <a:r>
            <a:rPr lang="en-GB" sz="1200" kern="1200" dirty="0" err="1" smtClean="0"/>
            <a:t>partir</a:t>
          </a:r>
          <a:r>
            <a:rPr lang="en-GB" sz="1200" kern="1200" dirty="0" smtClean="0"/>
            <a:t> de bois composite</a:t>
          </a:r>
          <a:endParaRPr lang="fi-FI" sz="1200" kern="1200" dirty="0"/>
        </a:p>
      </dsp:txBody>
      <dsp:txXfrm>
        <a:off x="5554914" y="2512714"/>
        <a:ext cx="1330076" cy="1330076"/>
      </dsp:txXfrm>
    </dsp:sp>
    <dsp:sp modelId="{877A1A63-4EC8-4887-81AB-DC625F03AE16}">
      <dsp:nvSpPr>
        <dsp:cNvPr id="0" name=""/>
        <dsp:cNvSpPr/>
      </dsp:nvSpPr>
      <dsp:spPr>
        <a:xfrm>
          <a:off x="1620332" y="-720"/>
          <a:ext cx="4988935" cy="4988935"/>
        </a:xfrm>
        <a:prstGeom prst="circularArrow">
          <a:avLst>
            <a:gd name="adj1" fmla="val 5199"/>
            <a:gd name="adj2" fmla="val 335814"/>
            <a:gd name="adj3" fmla="val 4015114"/>
            <a:gd name="adj4" fmla="val 2253050"/>
            <a:gd name="adj5" fmla="val 6065"/>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CE8CD1-FEBC-42B1-B725-97E0D2A8F9B9}">
      <dsp:nvSpPr>
        <dsp:cNvPr id="0" name=""/>
        <dsp:cNvSpPr/>
      </dsp:nvSpPr>
      <dsp:spPr>
        <a:xfrm>
          <a:off x="3449761" y="4042197"/>
          <a:ext cx="1330076" cy="1330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GB" sz="1200" kern="1200" dirty="0" err="1" smtClean="0"/>
            <a:t>Matières</a:t>
          </a:r>
          <a:r>
            <a:rPr lang="en-GB" sz="1200" kern="1200" dirty="0" smtClean="0"/>
            <a:t> </a:t>
          </a:r>
          <a:r>
            <a:rPr lang="en-GB" sz="1200" kern="1200" dirty="0" err="1" smtClean="0"/>
            <a:t>d’emballage</a:t>
          </a:r>
          <a:r>
            <a:rPr lang="en-GB" sz="1200" kern="1200" dirty="0" smtClean="0"/>
            <a:t> biodegradables</a:t>
          </a:r>
          <a:endParaRPr lang="fi-FI" sz="1200" kern="1200" dirty="0"/>
        </a:p>
      </dsp:txBody>
      <dsp:txXfrm>
        <a:off x="3449761" y="4042197"/>
        <a:ext cx="1330076" cy="1330076"/>
      </dsp:txXfrm>
    </dsp:sp>
    <dsp:sp modelId="{89E94386-F4DB-4DCA-942F-BC19ABAF5255}">
      <dsp:nvSpPr>
        <dsp:cNvPr id="0" name=""/>
        <dsp:cNvSpPr/>
      </dsp:nvSpPr>
      <dsp:spPr>
        <a:xfrm>
          <a:off x="1620332" y="-720"/>
          <a:ext cx="4988935" cy="4988935"/>
        </a:xfrm>
        <a:prstGeom prst="circularArrow">
          <a:avLst>
            <a:gd name="adj1" fmla="val 5199"/>
            <a:gd name="adj2" fmla="val 335814"/>
            <a:gd name="adj3" fmla="val 8211135"/>
            <a:gd name="adj4" fmla="val 6449071"/>
            <a:gd name="adj5" fmla="val 6065"/>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42E59E-49A8-4CAC-8BF6-67FE3951FB85}">
      <dsp:nvSpPr>
        <dsp:cNvPr id="0" name=""/>
        <dsp:cNvSpPr/>
      </dsp:nvSpPr>
      <dsp:spPr>
        <a:xfrm>
          <a:off x="1344608" y="2512714"/>
          <a:ext cx="1330076" cy="1330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GB" sz="1200" kern="1200" dirty="0" smtClean="0"/>
            <a:t>Les screens </a:t>
          </a:r>
          <a:r>
            <a:rPr lang="en-GB" sz="1200" kern="1200" dirty="0" err="1" smtClean="0"/>
            <a:t>pliables</a:t>
          </a:r>
          <a:r>
            <a:rPr lang="en-GB" sz="1200" kern="1200" dirty="0" smtClean="0"/>
            <a:t> </a:t>
          </a:r>
          <a:r>
            <a:rPr lang="en-GB" sz="1200" kern="1200" dirty="0" err="1" smtClean="0"/>
            <a:t>en</a:t>
          </a:r>
          <a:r>
            <a:rPr lang="en-GB" sz="1200" kern="1200" dirty="0" smtClean="0"/>
            <a:t> </a:t>
          </a:r>
          <a:r>
            <a:rPr lang="en-GB" sz="1200" kern="1200" dirty="0" err="1" smtClean="0"/>
            <a:t>nanocellulose</a:t>
          </a:r>
          <a:endParaRPr lang="fi-FI" sz="1200" kern="1200" dirty="0"/>
        </a:p>
      </dsp:txBody>
      <dsp:txXfrm>
        <a:off x="1344608" y="2512714"/>
        <a:ext cx="1330076" cy="1330076"/>
      </dsp:txXfrm>
    </dsp:sp>
    <dsp:sp modelId="{5D5BB118-65AA-4A02-853A-3066E910A50D}">
      <dsp:nvSpPr>
        <dsp:cNvPr id="0" name=""/>
        <dsp:cNvSpPr/>
      </dsp:nvSpPr>
      <dsp:spPr>
        <a:xfrm>
          <a:off x="1620332" y="-720"/>
          <a:ext cx="4988935" cy="4988935"/>
        </a:xfrm>
        <a:prstGeom prst="circularArrow">
          <a:avLst>
            <a:gd name="adj1" fmla="val 5199"/>
            <a:gd name="adj2" fmla="val 335814"/>
            <a:gd name="adj3" fmla="val 12298299"/>
            <a:gd name="adj4" fmla="val 10770542"/>
            <a:gd name="adj5" fmla="val 6065"/>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0513F6-C8B4-4953-B553-9DC6050F98ED}">
      <dsp:nvSpPr>
        <dsp:cNvPr id="0" name=""/>
        <dsp:cNvSpPr/>
      </dsp:nvSpPr>
      <dsp:spPr>
        <a:xfrm>
          <a:off x="2148705" y="37958"/>
          <a:ext cx="1330076" cy="1330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GB" sz="1200" kern="1200" dirty="0" smtClean="0"/>
            <a:t>Les </a:t>
          </a:r>
          <a:r>
            <a:rPr lang="en-GB" sz="1200" kern="1200" dirty="0" err="1" smtClean="0"/>
            <a:t>emballages</a:t>
          </a:r>
          <a:r>
            <a:rPr lang="en-GB" sz="1200" kern="1200" dirty="0" smtClean="0"/>
            <a:t> </a:t>
          </a:r>
          <a:r>
            <a:rPr lang="en-GB" sz="1200" kern="1200" dirty="0" err="1" smtClean="0"/>
            <a:t>intelligents</a:t>
          </a:r>
          <a:r>
            <a:rPr lang="en-GB" sz="1200" kern="1200" dirty="0" smtClean="0"/>
            <a:t> qui </a:t>
          </a:r>
          <a:r>
            <a:rPr lang="en-GB" sz="1200" kern="1200" dirty="0" err="1" smtClean="0"/>
            <a:t>surveillent</a:t>
          </a:r>
          <a:r>
            <a:rPr lang="en-GB" sz="1200" kern="1200" dirty="0" smtClean="0"/>
            <a:t> la prise de </a:t>
          </a:r>
          <a:r>
            <a:rPr lang="en-GB" sz="1200" kern="1200" dirty="0" err="1" smtClean="0"/>
            <a:t>médicaments</a:t>
          </a:r>
          <a:r>
            <a:rPr lang="en-GB" sz="1200" kern="1200" dirty="0" smtClean="0"/>
            <a:t> </a:t>
          </a:r>
          <a:r>
            <a:rPr lang="en-GB" sz="1200" kern="1200" dirty="0" err="1" smtClean="0"/>
            <a:t>ou</a:t>
          </a:r>
          <a:r>
            <a:rPr lang="en-GB" sz="1200" kern="1200" dirty="0" smtClean="0"/>
            <a:t> la </a:t>
          </a:r>
          <a:r>
            <a:rPr lang="en-GB" sz="1200" kern="1200" dirty="0" err="1" smtClean="0"/>
            <a:t>suitabilité</a:t>
          </a:r>
          <a:r>
            <a:rPr lang="en-GB" sz="1200" kern="1200" dirty="0" smtClean="0"/>
            <a:t> à la </a:t>
          </a:r>
          <a:r>
            <a:rPr lang="en-GB" sz="1200" kern="1200" dirty="0" err="1" smtClean="0"/>
            <a:t>consommation</a:t>
          </a:r>
          <a:r>
            <a:rPr lang="en-GB" sz="1200" kern="1200" dirty="0" smtClean="0"/>
            <a:t> des </a:t>
          </a:r>
          <a:r>
            <a:rPr lang="en-GB" sz="1200" kern="1200" dirty="0" err="1" smtClean="0"/>
            <a:t>denrées</a:t>
          </a:r>
          <a:r>
            <a:rPr lang="en-GB" sz="1200" kern="1200" dirty="0" smtClean="0"/>
            <a:t> </a:t>
          </a:r>
          <a:r>
            <a:rPr lang="en-GB" sz="1200" kern="1200" dirty="0" err="1" smtClean="0"/>
            <a:t>alimentaires</a:t>
          </a:r>
          <a:endParaRPr lang="fi-FI" sz="1200" kern="1200" dirty="0"/>
        </a:p>
      </dsp:txBody>
      <dsp:txXfrm>
        <a:off x="2148705" y="37958"/>
        <a:ext cx="1330076" cy="1330076"/>
      </dsp:txXfrm>
    </dsp:sp>
    <dsp:sp modelId="{FD9B9703-160B-4321-8F08-42DC2C8C78A9}">
      <dsp:nvSpPr>
        <dsp:cNvPr id="0" name=""/>
        <dsp:cNvSpPr/>
      </dsp:nvSpPr>
      <dsp:spPr>
        <a:xfrm>
          <a:off x="1620332" y="-720"/>
          <a:ext cx="4988935" cy="4988935"/>
        </a:xfrm>
        <a:prstGeom prst="circularArrow">
          <a:avLst>
            <a:gd name="adj1" fmla="val 5199"/>
            <a:gd name="adj2" fmla="val 335814"/>
            <a:gd name="adj3" fmla="val 16866102"/>
            <a:gd name="adj4" fmla="val 15198084"/>
            <a:gd name="adj5" fmla="val 6065"/>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95C53A-CE38-40C7-8D68-F344B44E85A7}">
      <dsp:nvSpPr>
        <dsp:cNvPr id="0" name=""/>
        <dsp:cNvSpPr/>
      </dsp:nvSpPr>
      <dsp:spPr>
        <a:xfrm>
          <a:off x="4710168" y="13607"/>
          <a:ext cx="1099021" cy="109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fi-FI" sz="1400" kern="1200" dirty="0" err="1" smtClean="0"/>
            <a:t>Biocarburants</a:t>
          </a:r>
          <a:r>
            <a:rPr lang="fi-FI" sz="1400" kern="1200" dirty="0" smtClean="0"/>
            <a:t> </a:t>
          </a:r>
          <a:r>
            <a:rPr lang="fi-FI" sz="1400" kern="1200" dirty="0" err="1" smtClean="0"/>
            <a:t>avancés</a:t>
          </a:r>
          <a:endParaRPr lang="fi-FI" sz="1400" kern="1200" dirty="0"/>
        </a:p>
      </dsp:txBody>
      <dsp:txXfrm>
        <a:off x="4710168" y="13607"/>
        <a:ext cx="1099021" cy="1099021"/>
      </dsp:txXfrm>
    </dsp:sp>
    <dsp:sp modelId="{AE5922DD-0BE0-4F5C-A7D1-848E8039FA2B}">
      <dsp:nvSpPr>
        <dsp:cNvPr id="0" name=""/>
        <dsp:cNvSpPr/>
      </dsp:nvSpPr>
      <dsp:spPr>
        <a:xfrm>
          <a:off x="1349518" y="2444"/>
          <a:ext cx="5368326" cy="5368326"/>
        </a:xfrm>
        <a:prstGeom prst="circularArrow">
          <a:avLst>
            <a:gd name="adj1" fmla="val 3992"/>
            <a:gd name="adj2" fmla="val 250444"/>
            <a:gd name="adj3" fmla="val 20572532"/>
            <a:gd name="adj4" fmla="val 18983680"/>
            <a:gd name="adj5" fmla="val 4657"/>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C42E0F-93D2-4D65-BCBD-44D43D62226D}">
      <dsp:nvSpPr>
        <dsp:cNvPr id="0" name=""/>
        <dsp:cNvSpPr/>
      </dsp:nvSpPr>
      <dsp:spPr>
        <a:xfrm>
          <a:off x="5773927" y="2137097"/>
          <a:ext cx="1423496" cy="109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kern="1200" dirty="0" err="1" smtClean="0"/>
            <a:t>Gomme</a:t>
          </a:r>
          <a:r>
            <a:rPr lang="en-US" sz="1200" kern="1200" dirty="0" smtClean="0"/>
            <a:t> </a:t>
          </a:r>
          <a:r>
            <a:rPr lang="en-US" sz="1200" kern="1200" dirty="0" err="1" smtClean="0"/>
            <a:t>en</a:t>
          </a:r>
          <a:r>
            <a:rPr lang="en-US" sz="1200" kern="1200" dirty="0" smtClean="0"/>
            <a:t> cellulose pour </a:t>
          </a:r>
          <a:r>
            <a:rPr lang="en-US" sz="1200" kern="1200" dirty="0" err="1" smtClean="0"/>
            <a:t>donner</a:t>
          </a:r>
          <a:r>
            <a:rPr lang="en-US" sz="1200" kern="1200" dirty="0" smtClean="0"/>
            <a:t> plus </a:t>
          </a:r>
          <a:r>
            <a:rPr lang="en-US" sz="1200" kern="1200" dirty="0" err="1" smtClean="0"/>
            <a:t>d’épaisseur</a:t>
          </a:r>
          <a:r>
            <a:rPr lang="en-US" sz="1200" kern="1200" dirty="0" smtClean="0"/>
            <a:t> aux </a:t>
          </a:r>
          <a:r>
            <a:rPr lang="en-US" sz="1200" kern="1200" dirty="0" err="1" smtClean="0"/>
            <a:t>yaourts</a:t>
          </a:r>
          <a:r>
            <a:rPr lang="en-US" sz="1200" kern="1200" dirty="0" smtClean="0"/>
            <a:t>, </a:t>
          </a:r>
          <a:r>
            <a:rPr lang="en-US" sz="1200" kern="1200" dirty="0" err="1" smtClean="0"/>
            <a:t>produits</a:t>
          </a:r>
          <a:r>
            <a:rPr lang="en-US" sz="1200" kern="1200" dirty="0" smtClean="0"/>
            <a:t> </a:t>
          </a:r>
          <a:r>
            <a:rPr lang="en-US" sz="1200" kern="1200" dirty="0" err="1" smtClean="0"/>
            <a:t>en</a:t>
          </a:r>
          <a:r>
            <a:rPr lang="en-US" sz="1200" kern="1200" dirty="0" smtClean="0"/>
            <a:t> </a:t>
          </a:r>
          <a:r>
            <a:rPr lang="en-US" sz="1200" kern="1200" dirty="0" err="1" smtClean="0"/>
            <a:t>huile</a:t>
          </a:r>
          <a:r>
            <a:rPr lang="en-US" sz="1200" kern="1200" dirty="0" smtClean="0"/>
            <a:t> de pin pour </a:t>
          </a:r>
          <a:r>
            <a:rPr lang="en-US" sz="1200" kern="1200" dirty="0" err="1" smtClean="0"/>
            <a:t>colles</a:t>
          </a:r>
          <a:endParaRPr lang="fi-FI" sz="1200" kern="1200" dirty="0"/>
        </a:p>
      </dsp:txBody>
      <dsp:txXfrm>
        <a:off x="5773927" y="2137097"/>
        <a:ext cx="1423496" cy="1099021"/>
      </dsp:txXfrm>
    </dsp:sp>
    <dsp:sp modelId="{4BF93E68-D35C-4F68-9B65-C0F290F998B3}">
      <dsp:nvSpPr>
        <dsp:cNvPr id="0" name=""/>
        <dsp:cNvSpPr/>
      </dsp:nvSpPr>
      <dsp:spPr>
        <a:xfrm>
          <a:off x="1349518" y="2444"/>
          <a:ext cx="5368326" cy="5368326"/>
        </a:xfrm>
        <a:prstGeom prst="circularArrow">
          <a:avLst>
            <a:gd name="adj1" fmla="val 3992"/>
            <a:gd name="adj2" fmla="val 250444"/>
            <a:gd name="adj3" fmla="val 2365877"/>
            <a:gd name="adj4" fmla="val 777024"/>
            <a:gd name="adj5" fmla="val 4657"/>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A32F5C-545A-4013-93AD-754F6EE35F0E}">
      <dsp:nvSpPr>
        <dsp:cNvPr id="0" name=""/>
        <dsp:cNvSpPr/>
      </dsp:nvSpPr>
      <dsp:spPr>
        <a:xfrm>
          <a:off x="4710168" y="4260587"/>
          <a:ext cx="1099021" cy="109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err="1" smtClean="0"/>
            <a:t>Pneus</a:t>
          </a:r>
          <a:r>
            <a:rPr lang="en-US" sz="1400" kern="1200" dirty="0" smtClean="0"/>
            <a:t> des automobiles </a:t>
          </a:r>
          <a:r>
            <a:rPr lang="en-US" sz="1400" kern="1200" dirty="0" err="1" smtClean="0"/>
            <a:t>containant</a:t>
          </a:r>
          <a:r>
            <a:rPr lang="en-US" sz="1400" kern="1200" dirty="0" smtClean="0"/>
            <a:t> de </a:t>
          </a:r>
          <a:r>
            <a:rPr lang="en-US" sz="1400" kern="1200" dirty="0" err="1" smtClean="0"/>
            <a:t>caoutchouc</a:t>
          </a:r>
          <a:r>
            <a:rPr lang="en-US" sz="1400" kern="1200" dirty="0" smtClean="0"/>
            <a:t> et </a:t>
          </a:r>
          <a:r>
            <a:rPr lang="en-US" sz="1400" kern="1200" dirty="0" err="1" smtClean="0"/>
            <a:t>d’huile</a:t>
          </a:r>
          <a:r>
            <a:rPr lang="en-US" sz="1400" kern="1200" dirty="0" smtClean="0"/>
            <a:t> </a:t>
          </a:r>
          <a:r>
            <a:rPr lang="en-US" sz="1400" kern="1200" dirty="0" err="1" smtClean="0"/>
            <a:t>naturels</a:t>
          </a:r>
          <a:endParaRPr lang="en-US" sz="1400" kern="1200" dirty="0" smtClean="0"/>
        </a:p>
      </dsp:txBody>
      <dsp:txXfrm>
        <a:off x="4710168" y="4260587"/>
        <a:ext cx="1099021" cy="1099021"/>
      </dsp:txXfrm>
    </dsp:sp>
    <dsp:sp modelId="{C4B1A0F5-197B-4B04-B531-7EECCD6F4340}">
      <dsp:nvSpPr>
        <dsp:cNvPr id="0" name=""/>
        <dsp:cNvSpPr/>
      </dsp:nvSpPr>
      <dsp:spPr>
        <a:xfrm>
          <a:off x="1349518" y="2444"/>
          <a:ext cx="5368326" cy="5368326"/>
        </a:xfrm>
        <a:prstGeom prst="circularArrow">
          <a:avLst>
            <a:gd name="adj1" fmla="val 3992"/>
            <a:gd name="adj2" fmla="val 250444"/>
            <a:gd name="adj3" fmla="val 6110469"/>
            <a:gd name="adj4" fmla="val 4439088"/>
            <a:gd name="adj5" fmla="val 4657"/>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12E9D1-52FD-4572-B6D9-9E5ACB848CC1}">
      <dsp:nvSpPr>
        <dsp:cNvPr id="0" name=""/>
        <dsp:cNvSpPr/>
      </dsp:nvSpPr>
      <dsp:spPr>
        <a:xfrm>
          <a:off x="2258173" y="4260587"/>
          <a:ext cx="1099021" cy="109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i-FI" sz="1400" b="0" kern="1200" dirty="0" err="1" smtClean="0"/>
            <a:t>Crèmes</a:t>
          </a:r>
          <a:r>
            <a:rPr lang="fi-FI" sz="1400" b="0" kern="1200" dirty="0" smtClean="0"/>
            <a:t> </a:t>
          </a:r>
          <a:r>
            <a:rPr lang="fi-FI" sz="1400" b="0" kern="1200" dirty="0" err="1" smtClean="0"/>
            <a:t>cosmétiques</a:t>
          </a:r>
          <a:r>
            <a:rPr lang="fi-FI" sz="1400" b="0" kern="1200" dirty="0" smtClean="0"/>
            <a:t> </a:t>
          </a:r>
          <a:r>
            <a:rPr lang="fi-FI" sz="1400" b="0" kern="1200" dirty="0" err="1" smtClean="0"/>
            <a:t>conténant</a:t>
          </a:r>
          <a:r>
            <a:rPr lang="fi-FI" sz="1400" b="0" kern="1200" dirty="0" smtClean="0"/>
            <a:t> des </a:t>
          </a:r>
          <a:r>
            <a:rPr lang="fi-FI" sz="1400" b="0" kern="1200" dirty="0" err="1" smtClean="0"/>
            <a:t>baies</a:t>
          </a:r>
          <a:r>
            <a:rPr lang="fi-FI" sz="1400" b="0" kern="1200" dirty="0" smtClean="0"/>
            <a:t> de </a:t>
          </a:r>
          <a:r>
            <a:rPr lang="fi-FI" sz="1400" b="0" kern="1200" dirty="0" err="1" smtClean="0"/>
            <a:t>bois</a:t>
          </a:r>
          <a:endParaRPr lang="en-US" sz="1400" kern="1200" dirty="0" smtClean="0"/>
        </a:p>
      </dsp:txBody>
      <dsp:txXfrm>
        <a:off x="2258173" y="4260587"/>
        <a:ext cx="1099021" cy="1099021"/>
      </dsp:txXfrm>
    </dsp:sp>
    <dsp:sp modelId="{E54B353E-9F3C-47B7-A5F0-179DFBD7E95F}">
      <dsp:nvSpPr>
        <dsp:cNvPr id="0" name=""/>
        <dsp:cNvSpPr/>
      </dsp:nvSpPr>
      <dsp:spPr>
        <a:xfrm>
          <a:off x="1349518" y="2444"/>
          <a:ext cx="5368326" cy="5368326"/>
        </a:xfrm>
        <a:prstGeom prst="circularArrow">
          <a:avLst>
            <a:gd name="adj1" fmla="val 3992"/>
            <a:gd name="adj2" fmla="val 250444"/>
            <a:gd name="adj3" fmla="val 9772532"/>
            <a:gd name="adj4" fmla="val 8183680"/>
            <a:gd name="adj5" fmla="val 4657"/>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E449F5-6E5E-4B3A-A05A-700952D3ABF0}">
      <dsp:nvSpPr>
        <dsp:cNvPr id="0" name=""/>
        <dsp:cNvSpPr/>
      </dsp:nvSpPr>
      <dsp:spPr>
        <a:xfrm>
          <a:off x="1032175" y="2137097"/>
          <a:ext cx="1099021" cy="109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err="1" smtClean="0"/>
            <a:t>Matéraiux</a:t>
          </a:r>
          <a:r>
            <a:rPr lang="en-US" sz="1300" kern="1200" dirty="0" smtClean="0"/>
            <a:t> “</a:t>
          </a:r>
          <a:r>
            <a:rPr lang="en-US" sz="1300" kern="1200" dirty="0" err="1" smtClean="0"/>
            <a:t>biobased</a:t>
          </a:r>
          <a:r>
            <a:rPr lang="en-US" sz="1300" kern="1200" dirty="0" smtClean="0"/>
            <a:t>” pour les </a:t>
          </a:r>
          <a:r>
            <a:rPr lang="en-US" sz="1300" kern="1200" dirty="0" err="1" smtClean="0"/>
            <a:t>emballages</a:t>
          </a:r>
          <a:r>
            <a:rPr lang="en-US" sz="1300" kern="1200" dirty="0" smtClean="0"/>
            <a:t> et pour la </a:t>
          </a:r>
          <a:r>
            <a:rPr lang="en-US" sz="1300" kern="1200" dirty="0" err="1" smtClean="0"/>
            <a:t>médecine</a:t>
          </a:r>
          <a:endParaRPr lang="en-US" sz="1300" kern="1200" dirty="0" smtClean="0"/>
        </a:p>
      </dsp:txBody>
      <dsp:txXfrm>
        <a:off x="1032175" y="2137097"/>
        <a:ext cx="1099021" cy="1099021"/>
      </dsp:txXfrm>
    </dsp:sp>
    <dsp:sp modelId="{58ADD719-F20A-43B9-8105-DEEF1BA4B98A}">
      <dsp:nvSpPr>
        <dsp:cNvPr id="0" name=""/>
        <dsp:cNvSpPr/>
      </dsp:nvSpPr>
      <dsp:spPr>
        <a:xfrm>
          <a:off x="1349518" y="2444"/>
          <a:ext cx="5368326" cy="5368326"/>
        </a:xfrm>
        <a:prstGeom prst="circularArrow">
          <a:avLst>
            <a:gd name="adj1" fmla="val 3992"/>
            <a:gd name="adj2" fmla="val 250444"/>
            <a:gd name="adj3" fmla="val 13165877"/>
            <a:gd name="adj4" fmla="val 11577024"/>
            <a:gd name="adj5" fmla="val 4657"/>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D3942C-40EB-4CB8-8E89-1A3171246B40}">
      <dsp:nvSpPr>
        <dsp:cNvPr id="0" name=""/>
        <dsp:cNvSpPr/>
      </dsp:nvSpPr>
      <dsp:spPr>
        <a:xfrm>
          <a:off x="2258173" y="13607"/>
          <a:ext cx="1099021" cy="1099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i-FI" sz="1400" b="0" kern="1200" dirty="0" err="1" smtClean="0"/>
            <a:t>Peintures</a:t>
          </a:r>
          <a:r>
            <a:rPr lang="fi-FI" sz="1400" b="0" kern="1200" dirty="0" smtClean="0"/>
            <a:t> </a:t>
          </a:r>
          <a:r>
            <a:rPr lang="fi-FI" sz="1400" b="0" kern="1200" dirty="0" err="1" smtClean="0"/>
            <a:t>qui</a:t>
          </a:r>
          <a:r>
            <a:rPr lang="fi-FI" sz="1400" b="0" kern="1200" dirty="0" smtClean="0"/>
            <a:t> </a:t>
          </a:r>
          <a:r>
            <a:rPr lang="fi-FI" sz="1400" b="0" kern="1200" dirty="0" err="1" smtClean="0"/>
            <a:t>contiennent</a:t>
          </a:r>
          <a:r>
            <a:rPr lang="fi-FI" sz="1400" b="0" kern="1200" dirty="0" smtClean="0"/>
            <a:t> des </a:t>
          </a:r>
          <a:r>
            <a:rPr lang="fi-FI" sz="1400" b="0" kern="1200" dirty="0" err="1" smtClean="0"/>
            <a:t>huiles</a:t>
          </a:r>
          <a:r>
            <a:rPr lang="fi-FI" sz="1400" b="0" kern="1200" dirty="0" smtClean="0"/>
            <a:t> </a:t>
          </a:r>
          <a:r>
            <a:rPr lang="fi-FI" sz="1400" b="0" kern="1200" dirty="0" err="1" smtClean="0"/>
            <a:t>végétales</a:t>
          </a:r>
          <a:r>
            <a:rPr lang="fi-FI" sz="1400" b="0" kern="1200" dirty="0" smtClean="0"/>
            <a:t> </a:t>
          </a:r>
          <a:r>
            <a:rPr lang="fi-FI" sz="1400" b="0" kern="1200" dirty="0" err="1" smtClean="0"/>
            <a:t>pour</a:t>
          </a:r>
          <a:r>
            <a:rPr lang="fi-FI" sz="1400" b="0" kern="1200" dirty="0" smtClean="0"/>
            <a:t> </a:t>
          </a:r>
          <a:r>
            <a:rPr lang="fi-FI" sz="1400" b="0" kern="1200" dirty="0" err="1" smtClean="0"/>
            <a:t>lier</a:t>
          </a:r>
          <a:endParaRPr lang="fi-FI" sz="1400" b="0" kern="1200" dirty="0" smtClean="0"/>
        </a:p>
      </dsp:txBody>
      <dsp:txXfrm>
        <a:off x="2258173" y="13607"/>
        <a:ext cx="1099021" cy="1099021"/>
      </dsp:txXfrm>
    </dsp:sp>
    <dsp:sp modelId="{814926E8-9E51-48E3-ABF0-06246D712875}">
      <dsp:nvSpPr>
        <dsp:cNvPr id="0" name=""/>
        <dsp:cNvSpPr/>
      </dsp:nvSpPr>
      <dsp:spPr>
        <a:xfrm>
          <a:off x="1349518" y="2444"/>
          <a:ext cx="5368326" cy="5368326"/>
        </a:xfrm>
        <a:prstGeom prst="circularArrow">
          <a:avLst>
            <a:gd name="adj1" fmla="val 3992"/>
            <a:gd name="adj2" fmla="val 250444"/>
            <a:gd name="adj3" fmla="val 16910469"/>
            <a:gd name="adj4" fmla="val 15239088"/>
            <a:gd name="adj5" fmla="val 4657"/>
          </a:avLst>
        </a:prstGeom>
        <a:solidFill>
          <a:srgbClr val="E03A3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5B857-ECA0-4A1C-BD5E-699141246A4B}">
      <dsp:nvSpPr>
        <dsp:cNvPr id="0" name=""/>
        <dsp:cNvSpPr/>
      </dsp:nvSpPr>
      <dsp:spPr>
        <a:xfrm>
          <a:off x="0" y="413481"/>
          <a:ext cx="6547448" cy="479700"/>
        </a:xfrm>
        <a:prstGeom prst="round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GB" sz="2000" b="1" kern="1200" dirty="0" smtClean="0">
              <a:solidFill>
                <a:srgbClr val="62BB46"/>
              </a:solidFill>
            </a:rPr>
            <a:t>Production de </a:t>
          </a:r>
          <a:r>
            <a:rPr lang="en-GB" sz="2000" b="1" kern="1200" dirty="0" err="1" smtClean="0">
              <a:solidFill>
                <a:srgbClr val="62BB46"/>
              </a:solidFill>
            </a:rPr>
            <a:t>pulpe</a:t>
          </a:r>
          <a:r>
            <a:rPr lang="en-GB" sz="2000" b="1" kern="1200" dirty="0" smtClean="0">
              <a:solidFill>
                <a:srgbClr val="62BB46"/>
              </a:solidFill>
            </a:rPr>
            <a:t> </a:t>
          </a:r>
          <a:r>
            <a:rPr lang="en-GB" sz="2000" b="1" kern="1200" dirty="0" err="1" smtClean="0">
              <a:solidFill>
                <a:srgbClr val="62BB46"/>
              </a:solidFill>
            </a:rPr>
            <a:t>permet</a:t>
          </a:r>
          <a:r>
            <a:rPr lang="en-GB" sz="2000" b="1" kern="1200" dirty="0" smtClean="0">
              <a:solidFill>
                <a:srgbClr val="62BB46"/>
              </a:solidFill>
            </a:rPr>
            <a:t> </a:t>
          </a:r>
          <a:r>
            <a:rPr lang="en-GB" sz="2000" b="1" kern="1200" dirty="0" err="1" smtClean="0">
              <a:solidFill>
                <a:srgbClr val="62BB46"/>
              </a:solidFill>
            </a:rPr>
            <a:t>d’avoir</a:t>
          </a:r>
          <a:r>
            <a:rPr lang="en-GB" sz="2000" b="1" kern="1200" dirty="0" smtClean="0">
              <a:solidFill>
                <a:srgbClr val="62BB46"/>
              </a:solidFill>
            </a:rPr>
            <a:t> des </a:t>
          </a:r>
          <a:r>
            <a:rPr lang="en-GB" sz="2000" b="1" kern="1200" dirty="0" err="1" smtClean="0">
              <a:solidFill>
                <a:srgbClr val="62BB46"/>
              </a:solidFill>
            </a:rPr>
            <a:t>produits</a:t>
          </a:r>
          <a:r>
            <a:rPr lang="en-GB" sz="2000" b="1" kern="1200" dirty="0" smtClean="0">
              <a:solidFill>
                <a:srgbClr val="62BB46"/>
              </a:solidFill>
            </a:rPr>
            <a:t> </a:t>
          </a:r>
          <a:r>
            <a:rPr lang="en-GB" sz="2000" b="1" kern="1200" dirty="0" err="1" smtClean="0">
              <a:solidFill>
                <a:srgbClr val="62BB46"/>
              </a:solidFill>
            </a:rPr>
            <a:t>d’à</a:t>
          </a:r>
          <a:r>
            <a:rPr lang="en-GB" sz="2000" b="1" kern="1200" dirty="0" smtClean="0">
              <a:solidFill>
                <a:srgbClr val="62BB46"/>
              </a:solidFill>
            </a:rPr>
            <a:t> </a:t>
          </a:r>
          <a:r>
            <a:rPr lang="en-GB" sz="2000" b="1" kern="1200" dirty="0" err="1" smtClean="0">
              <a:solidFill>
                <a:srgbClr val="62BB46"/>
              </a:solidFill>
            </a:rPr>
            <a:t>côté</a:t>
          </a:r>
          <a:r>
            <a:rPr lang="fi-FI" sz="2000" b="1" kern="1200" dirty="0" smtClean="0">
              <a:solidFill>
                <a:srgbClr val="62BB46"/>
              </a:solidFill>
            </a:rPr>
            <a:t>:</a:t>
          </a:r>
          <a:endParaRPr lang="fi-FI" sz="2000" b="1" kern="1200" dirty="0">
            <a:solidFill>
              <a:srgbClr val="62BB46"/>
            </a:solidFill>
          </a:endParaRPr>
        </a:p>
      </dsp:txBody>
      <dsp:txXfrm>
        <a:off x="23417" y="436898"/>
        <a:ext cx="6500614" cy="432866"/>
      </dsp:txXfrm>
    </dsp:sp>
    <dsp:sp modelId="{6E98A1FA-2772-44B6-A908-CA5A477B1070}">
      <dsp:nvSpPr>
        <dsp:cNvPr id="0" name=""/>
        <dsp:cNvSpPr/>
      </dsp:nvSpPr>
      <dsp:spPr>
        <a:xfrm>
          <a:off x="0" y="893181"/>
          <a:ext cx="6547448" cy="786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7881" tIns="25400" rIns="142240" bIns="25400" numCol="1" spcCol="1270" anchor="t" anchorCtr="0">
          <a:noAutofit/>
        </a:bodyPr>
        <a:lstStyle/>
        <a:p>
          <a:pPr marL="171450" lvl="1" indent="-171450" algn="l" defTabSz="711200" rtl="0">
            <a:lnSpc>
              <a:spcPct val="90000"/>
            </a:lnSpc>
            <a:spcBef>
              <a:spcPct val="0"/>
            </a:spcBef>
            <a:spcAft>
              <a:spcPct val="20000"/>
            </a:spcAft>
            <a:buChar char="••"/>
          </a:pPr>
          <a:r>
            <a:rPr lang="en-GB" sz="1600" kern="1200" dirty="0" smtClean="0"/>
            <a:t>Xylitol, un </a:t>
          </a:r>
          <a:r>
            <a:rPr lang="en-GB" sz="1600" kern="1200" dirty="0" err="1" smtClean="0"/>
            <a:t>produit</a:t>
          </a:r>
          <a:r>
            <a:rPr lang="en-GB" sz="1600" kern="1200" dirty="0" smtClean="0"/>
            <a:t> </a:t>
          </a:r>
          <a:r>
            <a:rPr lang="en-GB" sz="1600" kern="1200" dirty="0" err="1" smtClean="0"/>
            <a:t>édulcorant</a:t>
          </a:r>
          <a:r>
            <a:rPr lang="en-GB" sz="1600" kern="1200" dirty="0" smtClean="0"/>
            <a:t> qui </a:t>
          </a:r>
          <a:r>
            <a:rPr lang="en-GB" sz="1600" kern="1200" dirty="0" err="1" smtClean="0"/>
            <a:t>diminue</a:t>
          </a:r>
          <a:r>
            <a:rPr lang="en-GB" sz="1600" kern="1200" dirty="0" smtClean="0"/>
            <a:t> les caries </a:t>
          </a:r>
          <a:r>
            <a:rPr lang="en-GB" sz="1600" kern="1200" dirty="0" err="1" smtClean="0"/>
            <a:t>dentaires</a:t>
          </a:r>
          <a:r>
            <a:rPr lang="en-GB" sz="1600" kern="1200" dirty="0" smtClean="0"/>
            <a:t> et les </a:t>
          </a:r>
          <a:r>
            <a:rPr lang="en-GB" sz="1600" kern="1200" dirty="0" err="1" smtClean="0"/>
            <a:t>otites</a:t>
          </a:r>
          <a:r>
            <a:rPr lang="en-GB" sz="1600" kern="1200" dirty="0" smtClean="0"/>
            <a:t> chez les </a:t>
          </a:r>
          <a:r>
            <a:rPr lang="en-GB" sz="1600" kern="1200" dirty="0" err="1" smtClean="0"/>
            <a:t>enfants</a:t>
          </a:r>
          <a:r>
            <a:rPr lang="en-GB" sz="1600" kern="1200" dirty="0" smtClean="0"/>
            <a:t>.</a:t>
          </a:r>
          <a:endParaRPr lang="fi-FI" sz="1600" kern="1200" dirty="0"/>
        </a:p>
        <a:p>
          <a:pPr marL="171450" lvl="1" indent="-171450" algn="l" defTabSz="711200">
            <a:lnSpc>
              <a:spcPct val="90000"/>
            </a:lnSpc>
            <a:spcBef>
              <a:spcPct val="0"/>
            </a:spcBef>
            <a:spcAft>
              <a:spcPct val="20000"/>
            </a:spcAft>
            <a:buChar char="••"/>
          </a:pPr>
          <a:r>
            <a:rPr lang="en-GB" sz="1600" kern="1200" dirty="0" smtClean="0"/>
            <a:t>Sterol </a:t>
          </a:r>
          <a:r>
            <a:rPr lang="en-GB" sz="1600" kern="1200" dirty="0" err="1" smtClean="0"/>
            <a:t>végétal</a:t>
          </a:r>
          <a:r>
            <a:rPr lang="en-GB" sz="1600" kern="1200" dirty="0" smtClean="0"/>
            <a:t>, qui </a:t>
          </a:r>
          <a:r>
            <a:rPr lang="en-GB" sz="1600" kern="1200" dirty="0" err="1" smtClean="0"/>
            <a:t>diminue</a:t>
          </a:r>
          <a:r>
            <a:rPr lang="en-GB" sz="1600" kern="1200" dirty="0" smtClean="0"/>
            <a:t> le </a:t>
          </a:r>
          <a:r>
            <a:rPr lang="en-GB" sz="1600" kern="1200" dirty="0" err="1" smtClean="0"/>
            <a:t>cholestérol</a:t>
          </a:r>
          <a:r>
            <a:rPr lang="en-GB" sz="1600" kern="1200" dirty="0" smtClean="0"/>
            <a:t>. </a:t>
          </a:r>
          <a:endParaRPr lang="fi-FI" sz="1600" kern="1200" dirty="0" smtClean="0"/>
        </a:p>
      </dsp:txBody>
      <dsp:txXfrm>
        <a:off x="0" y="893181"/>
        <a:ext cx="6547448" cy="786599"/>
      </dsp:txXfrm>
    </dsp:sp>
    <dsp:sp modelId="{EEE78E95-3926-45EA-B49B-BDFF059E114B}">
      <dsp:nvSpPr>
        <dsp:cNvPr id="0" name=""/>
        <dsp:cNvSpPr/>
      </dsp:nvSpPr>
      <dsp:spPr>
        <a:xfrm>
          <a:off x="0" y="1679781"/>
          <a:ext cx="6547448" cy="479700"/>
        </a:xfrm>
        <a:prstGeom prst="round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GB" sz="2000" b="1" kern="1200" dirty="0" err="1" smtClean="0">
              <a:solidFill>
                <a:srgbClr val="62BB46"/>
              </a:solidFill>
            </a:rPr>
            <a:t>Sève</a:t>
          </a:r>
          <a:endParaRPr lang="fi-FI" sz="2000" b="1" kern="1200" dirty="0">
            <a:solidFill>
              <a:srgbClr val="62BB46"/>
            </a:solidFill>
          </a:endParaRPr>
        </a:p>
      </dsp:txBody>
      <dsp:txXfrm>
        <a:off x="23417" y="1703198"/>
        <a:ext cx="6500614" cy="432866"/>
      </dsp:txXfrm>
    </dsp:sp>
    <dsp:sp modelId="{C99F3BCF-6AF7-4C0F-9CD6-1E9F28C74D5F}">
      <dsp:nvSpPr>
        <dsp:cNvPr id="0" name=""/>
        <dsp:cNvSpPr/>
      </dsp:nvSpPr>
      <dsp:spPr>
        <a:xfrm>
          <a:off x="0" y="2159481"/>
          <a:ext cx="6547448" cy="3312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207881" tIns="25400" rIns="142240" bIns="25400" numCol="1" spcCol="1270" anchor="t" anchorCtr="0">
          <a:noAutofit/>
        </a:bodyPr>
        <a:lstStyle/>
        <a:p>
          <a:pPr marL="171450" lvl="1" indent="-171450" algn="l" defTabSz="711200" rtl="0">
            <a:lnSpc>
              <a:spcPct val="90000"/>
            </a:lnSpc>
            <a:spcBef>
              <a:spcPct val="0"/>
            </a:spcBef>
            <a:spcAft>
              <a:spcPct val="20000"/>
            </a:spcAft>
            <a:buChar char="••"/>
          </a:pPr>
          <a:r>
            <a:rPr lang="en-GB" sz="1600" kern="1200" dirty="0" smtClean="0"/>
            <a:t>Baume pour </a:t>
          </a:r>
          <a:r>
            <a:rPr lang="en-GB" sz="1600" kern="1200" dirty="0" err="1" smtClean="0"/>
            <a:t>guérir</a:t>
          </a:r>
          <a:r>
            <a:rPr lang="en-GB" sz="1600" kern="1200" dirty="0" smtClean="0"/>
            <a:t> des </a:t>
          </a:r>
          <a:r>
            <a:rPr lang="en-GB" sz="1600" kern="1200" dirty="0" err="1" smtClean="0"/>
            <a:t>plaies</a:t>
          </a:r>
          <a:r>
            <a:rPr lang="en-GB" sz="1600" kern="1200" dirty="0" smtClean="0"/>
            <a:t>. </a:t>
          </a:r>
          <a:endParaRPr lang="fi-FI" sz="1600" kern="1200" dirty="0">
            <a:solidFill>
              <a:schemeClr val="tx1"/>
            </a:solidFill>
          </a:endParaRPr>
        </a:p>
      </dsp:txBody>
      <dsp:txXfrm>
        <a:off x="0" y="2159481"/>
        <a:ext cx="6547448" cy="331200"/>
      </dsp:txXfrm>
    </dsp:sp>
    <dsp:sp modelId="{5EC8DAD5-2324-46AC-B0CE-811B52F0EF99}">
      <dsp:nvSpPr>
        <dsp:cNvPr id="0" name=""/>
        <dsp:cNvSpPr/>
      </dsp:nvSpPr>
      <dsp:spPr>
        <a:xfrm>
          <a:off x="0" y="2490681"/>
          <a:ext cx="6547448" cy="479700"/>
        </a:xfrm>
        <a:prstGeom prst="round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fi-FI" sz="2000" b="1" kern="1200" dirty="0" err="1" smtClean="0">
              <a:solidFill>
                <a:srgbClr val="62BB46"/>
              </a:solidFill>
            </a:rPr>
            <a:t>Ecorce</a:t>
          </a:r>
          <a:r>
            <a:rPr lang="fi-FI" sz="2000" b="1" kern="1200" dirty="0" smtClean="0">
              <a:solidFill>
                <a:srgbClr val="62BB46"/>
              </a:solidFill>
            </a:rPr>
            <a:t> de </a:t>
          </a:r>
          <a:r>
            <a:rPr lang="fi-FI" sz="2000" b="1" kern="1200" dirty="0" err="1" smtClean="0">
              <a:solidFill>
                <a:srgbClr val="62BB46"/>
              </a:solidFill>
            </a:rPr>
            <a:t>bouleau</a:t>
          </a:r>
          <a:endParaRPr lang="fi-FI" sz="2000" b="1" kern="1200" dirty="0">
            <a:solidFill>
              <a:srgbClr val="62BB46"/>
            </a:solidFill>
          </a:endParaRPr>
        </a:p>
      </dsp:txBody>
      <dsp:txXfrm>
        <a:off x="23417" y="2514098"/>
        <a:ext cx="6500614" cy="432866"/>
      </dsp:txXfrm>
    </dsp:sp>
    <dsp:sp modelId="{DC6676A3-1FC0-41F5-9D7E-C436DF9170BF}">
      <dsp:nvSpPr>
        <dsp:cNvPr id="0" name=""/>
        <dsp:cNvSpPr/>
      </dsp:nvSpPr>
      <dsp:spPr>
        <a:xfrm>
          <a:off x="0" y="2970381"/>
          <a:ext cx="6547448" cy="3312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207881" tIns="20320" rIns="113792" bIns="20320" numCol="1" spcCol="1270" anchor="t" anchorCtr="0">
          <a:noAutofit/>
        </a:bodyPr>
        <a:lstStyle/>
        <a:p>
          <a:pPr marL="171450" lvl="1" indent="-171450" algn="l" defTabSz="711200" rtl="0">
            <a:lnSpc>
              <a:spcPct val="90000"/>
            </a:lnSpc>
            <a:spcBef>
              <a:spcPct val="0"/>
            </a:spcBef>
            <a:spcAft>
              <a:spcPct val="20000"/>
            </a:spcAft>
            <a:buChar char="••"/>
          </a:pPr>
          <a:r>
            <a:rPr lang="en-GB" sz="1600" kern="1200" dirty="0" err="1" smtClean="0"/>
            <a:t>Recherches</a:t>
          </a:r>
          <a:r>
            <a:rPr lang="en-GB" sz="1600" kern="1200" dirty="0" smtClean="0"/>
            <a:t> </a:t>
          </a:r>
          <a:r>
            <a:rPr lang="en-GB" sz="1600" kern="1200" dirty="0" err="1" smtClean="0"/>
            <a:t>en</a:t>
          </a:r>
          <a:r>
            <a:rPr lang="en-GB" sz="1600" kern="1200" dirty="0" smtClean="0"/>
            <a:t> </a:t>
          </a:r>
          <a:r>
            <a:rPr lang="en-GB" sz="1600" kern="1200" dirty="0" err="1" smtClean="0"/>
            <a:t>cours</a:t>
          </a:r>
          <a:r>
            <a:rPr lang="en-GB" sz="1600" kern="1200" dirty="0" smtClean="0"/>
            <a:t> </a:t>
          </a:r>
          <a:r>
            <a:rPr lang="en-GB" sz="1600" kern="1200" dirty="0" err="1" smtClean="0"/>
            <a:t>concernant</a:t>
          </a:r>
          <a:r>
            <a:rPr lang="en-GB" sz="1600" kern="1200" dirty="0" smtClean="0"/>
            <a:t> la </a:t>
          </a:r>
          <a:r>
            <a:rPr lang="en-GB" sz="1600" kern="1200" dirty="0" err="1" smtClean="0"/>
            <a:t>bétuline</a:t>
          </a:r>
          <a:r>
            <a:rPr lang="en-GB" sz="1600" kern="1200" dirty="0" smtClean="0"/>
            <a:t> qui </a:t>
          </a:r>
          <a:r>
            <a:rPr lang="en-GB" sz="1600" kern="1200" dirty="0" err="1" smtClean="0"/>
            <a:t>diminue</a:t>
          </a:r>
          <a:r>
            <a:rPr lang="en-GB" sz="1600" kern="1200" dirty="0" smtClean="0"/>
            <a:t> </a:t>
          </a:r>
          <a:r>
            <a:rPr lang="en-GB" sz="1600" kern="1200" dirty="0" err="1" smtClean="0"/>
            <a:t>l’activité</a:t>
          </a:r>
          <a:r>
            <a:rPr lang="en-GB" sz="1600" kern="1200" dirty="0" smtClean="0"/>
            <a:t> de HIV</a:t>
          </a:r>
          <a:r>
            <a:rPr lang="en-GB" sz="1600" b="0" kern="1200" dirty="0" smtClean="0">
              <a:solidFill>
                <a:srgbClr val="000000"/>
              </a:solidFill>
            </a:rPr>
            <a:t>. </a:t>
          </a:r>
          <a:endParaRPr lang="fi-FI" sz="1600" b="0" kern="1200" dirty="0">
            <a:solidFill>
              <a:srgbClr val="000000"/>
            </a:solidFill>
          </a:endParaRPr>
        </a:p>
      </dsp:txBody>
      <dsp:txXfrm>
        <a:off x="0" y="2970381"/>
        <a:ext cx="6547448" cy="331200"/>
      </dsp:txXfrm>
    </dsp:sp>
    <dsp:sp modelId="{07C86081-6320-004D-ADAF-54C3C7915BCF}">
      <dsp:nvSpPr>
        <dsp:cNvPr id="0" name=""/>
        <dsp:cNvSpPr/>
      </dsp:nvSpPr>
      <dsp:spPr>
        <a:xfrm>
          <a:off x="0" y="3250457"/>
          <a:ext cx="6547448" cy="479700"/>
        </a:xfrm>
        <a:prstGeom prst="round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fi-FI" sz="2000" b="1" kern="1200" dirty="0" err="1" smtClean="0">
              <a:solidFill>
                <a:srgbClr val="62BB46"/>
              </a:solidFill>
            </a:rPr>
            <a:t>Baies</a:t>
          </a:r>
          <a:r>
            <a:rPr lang="fi-FI" sz="2000" b="1" kern="1200" dirty="0" smtClean="0">
              <a:solidFill>
                <a:srgbClr val="62BB46"/>
              </a:solidFill>
            </a:rPr>
            <a:t> et </a:t>
          </a:r>
          <a:r>
            <a:rPr lang="fi-FI" sz="2000" b="1" kern="1200" dirty="0" err="1" smtClean="0">
              <a:solidFill>
                <a:srgbClr val="62BB46"/>
              </a:solidFill>
            </a:rPr>
            <a:t>champignons</a:t>
          </a:r>
          <a:endParaRPr lang="fi-FI" sz="2000" b="1" kern="1200" dirty="0">
            <a:solidFill>
              <a:srgbClr val="62BB46"/>
            </a:solidFill>
          </a:endParaRPr>
        </a:p>
      </dsp:txBody>
      <dsp:txXfrm>
        <a:off x="23417" y="3273874"/>
        <a:ext cx="6500614" cy="432866"/>
      </dsp:txXfrm>
    </dsp:sp>
    <dsp:sp modelId="{33FCF030-69A7-2C47-A512-5A527846B85F}">
      <dsp:nvSpPr>
        <dsp:cNvPr id="0" name=""/>
        <dsp:cNvSpPr/>
      </dsp:nvSpPr>
      <dsp:spPr>
        <a:xfrm>
          <a:off x="0" y="3781281"/>
          <a:ext cx="6547448" cy="3312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207881" tIns="20320" rIns="113792" bIns="20320" numCol="1" spcCol="1270" anchor="t" anchorCtr="0">
          <a:noAutofit/>
        </a:bodyPr>
        <a:lstStyle/>
        <a:p>
          <a:pPr marL="171450" lvl="1" indent="-171450" algn="l" defTabSz="711200" rtl="0">
            <a:lnSpc>
              <a:spcPct val="90000"/>
            </a:lnSpc>
            <a:spcBef>
              <a:spcPct val="0"/>
            </a:spcBef>
            <a:spcAft>
              <a:spcPct val="20000"/>
            </a:spcAft>
            <a:buChar char="••"/>
          </a:pPr>
          <a:r>
            <a:rPr lang="fi-FI" sz="1600" kern="1200" dirty="0" smtClean="0">
              <a:solidFill>
                <a:schemeClr val="tx1"/>
              </a:solidFill>
            </a:rPr>
            <a:t>”Super food”</a:t>
          </a:r>
          <a:endParaRPr lang="fi-FI" sz="1600" kern="1200" dirty="0">
            <a:solidFill>
              <a:schemeClr val="tx1"/>
            </a:solidFill>
          </a:endParaRPr>
        </a:p>
      </dsp:txBody>
      <dsp:txXfrm>
        <a:off x="0" y="3781281"/>
        <a:ext cx="6547448" cy="3312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98553-7F89-4A0E-9BB8-2E8DF05076AD}">
      <dsp:nvSpPr>
        <dsp:cNvPr id="0" name=""/>
        <dsp:cNvSpPr/>
      </dsp:nvSpPr>
      <dsp:spPr>
        <a:xfrm>
          <a:off x="0" y="1654581"/>
          <a:ext cx="6547448" cy="1216800"/>
        </a:xfrm>
        <a:prstGeom prst="round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fi-FI" sz="1600" kern="1200" dirty="0" err="1" smtClean="0">
              <a:solidFill>
                <a:schemeClr val="tx1"/>
              </a:solidFill>
            </a:rPr>
            <a:t>Pas</a:t>
          </a:r>
          <a:r>
            <a:rPr lang="fi-FI" sz="1600" kern="1200" dirty="0" smtClean="0">
              <a:solidFill>
                <a:schemeClr val="tx1"/>
              </a:solidFill>
            </a:rPr>
            <a:t> de </a:t>
          </a:r>
          <a:r>
            <a:rPr lang="fi-FI" sz="1600" kern="1200" dirty="0" err="1" smtClean="0">
              <a:solidFill>
                <a:schemeClr val="tx1"/>
              </a:solidFill>
            </a:rPr>
            <a:t>financement</a:t>
          </a:r>
          <a:r>
            <a:rPr lang="fi-FI" sz="1600" kern="1200" dirty="0" smtClean="0">
              <a:solidFill>
                <a:schemeClr val="tx1"/>
              </a:solidFill>
            </a:rPr>
            <a:t> </a:t>
          </a:r>
          <a:r>
            <a:rPr lang="fi-FI" sz="1600" kern="1200" dirty="0" err="1" smtClean="0">
              <a:solidFill>
                <a:schemeClr val="tx1"/>
              </a:solidFill>
            </a:rPr>
            <a:t>spécifique</a:t>
          </a:r>
          <a:r>
            <a:rPr lang="fi-FI" sz="1600" kern="1200" dirty="0" smtClean="0">
              <a:solidFill>
                <a:schemeClr val="tx1"/>
              </a:solidFill>
            </a:rPr>
            <a:t>, </a:t>
          </a:r>
          <a:r>
            <a:rPr lang="fi-FI" sz="1600" kern="1200" dirty="0" err="1" smtClean="0">
              <a:solidFill>
                <a:schemeClr val="tx1"/>
              </a:solidFill>
            </a:rPr>
            <a:t>mais</a:t>
          </a:r>
          <a:r>
            <a:rPr lang="fi-FI" sz="1600" kern="1200" dirty="0" smtClean="0">
              <a:solidFill>
                <a:schemeClr val="tx1"/>
              </a:solidFill>
            </a:rPr>
            <a:t> </a:t>
          </a:r>
          <a:r>
            <a:rPr lang="fi-FI" sz="1600" kern="1200" dirty="0" err="1" smtClean="0">
              <a:solidFill>
                <a:schemeClr val="tx1"/>
              </a:solidFill>
            </a:rPr>
            <a:t>inclusion</a:t>
          </a:r>
          <a:r>
            <a:rPr lang="fi-FI" sz="1600" kern="1200" dirty="0" smtClean="0">
              <a:solidFill>
                <a:schemeClr val="tx1"/>
              </a:solidFill>
            </a:rPr>
            <a:t> de la </a:t>
          </a:r>
          <a:r>
            <a:rPr lang="fi-FI" sz="1600" kern="1200" dirty="0" err="1" smtClean="0">
              <a:solidFill>
                <a:schemeClr val="tx1"/>
              </a:solidFill>
            </a:rPr>
            <a:t>bioéconomie</a:t>
          </a:r>
          <a:r>
            <a:rPr lang="fi-FI" sz="1600" kern="1200" dirty="0" smtClean="0">
              <a:solidFill>
                <a:schemeClr val="tx1"/>
              </a:solidFill>
            </a:rPr>
            <a:t> </a:t>
          </a:r>
          <a:r>
            <a:rPr lang="fi-FI" sz="1600" kern="1200" dirty="0" err="1" smtClean="0">
              <a:solidFill>
                <a:schemeClr val="tx1"/>
              </a:solidFill>
            </a:rPr>
            <a:t>comme</a:t>
          </a:r>
          <a:r>
            <a:rPr lang="fi-FI" sz="1600" kern="1200" dirty="0" smtClean="0">
              <a:solidFill>
                <a:schemeClr val="tx1"/>
              </a:solidFill>
            </a:rPr>
            <a:t> </a:t>
          </a:r>
          <a:r>
            <a:rPr lang="fi-FI" sz="1600" kern="1200" dirty="0" err="1" smtClean="0">
              <a:solidFill>
                <a:schemeClr val="tx1"/>
              </a:solidFill>
            </a:rPr>
            <a:t>ligne</a:t>
          </a:r>
          <a:r>
            <a:rPr lang="fi-FI" sz="1600" kern="1200" dirty="0" smtClean="0">
              <a:solidFill>
                <a:schemeClr val="tx1"/>
              </a:solidFill>
            </a:rPr>
            <a:t> </a:t>
          </a:r>
          <a:r>
            <a:rPr lang="fi-FI" sz="1600" kern="1200" dirty="0" err="1" smtClean="0">
              <a:solidFill>
                <a:schemeClr val="tx1"/>
              </a:solidFill>
            </a:rPr>
            <a:t>directrice</a:t>
          </a:r>
          <a:r>
            <a:rPr lang="fi-FI" sz="1600" kern="1200" dirty="0" smtClean="0">
              <a:solidFill>
                <a:schemeClr val="tx1"/>
              </a:solidFill>
            </a:rPr>
            <a:t> et </a:t>
          </a:r>
          <a:r>
            <a:rPr lang="fi-FI" sz="1600" kern="1200" dirty="0" err="1" smtClean="0">
              <a:solidFill>
                <a:schemeClr val="tx1"/>
              </a:solidFill>
            </a:rPr>
            <a:t>prioritaire</a:t>
          </a:r>
          <a:r>
            <a:rPr lang="fi-FI" sz="1600" kern="1200" dirty="0" smtClean="0">
              <a:solidFill>
                <a:schemeClr val="tx1"/>
              </a:solidFill>
            </a:rPr>
            <a:t> </a:t>
          </a:r>
          <a:r>
            <a:rPr lang="fi-FI" sz="1600" kern="1200" dirty="0" err="1" smtClean="0">
              <a:solidFill>
                <a:schemeClr val="tx1"/>
              </a:solidFill>
            </a:rPr>
            <a:t>dans</a:t>
          </a:r>
          <a:r>
            <a:rPr lang="fi-FI" sz="1600" kern="1200" dirty="0" smtClean="0">
              <a:solidFill>
                <a:schemeClr val="tx1"/>
              </a:solidFill>
            </a:rPr>
            <a:t> </a:t>
          </a:r>
          <a:r>
            <a:rPr lang="fi-FI" sz="1600" kern="1200" dirty="0" err="1" smtClean="0">
              <a:solidFill>
                <a:schemeClr val="tx1"/>
              </a:solidFill>
            </a:rPr>
            <a:t>tous</a:t>
          </a:r>
          <a:r>
            <a:rPr lang="fi-FI" sz="1600" kern="1200" dirty="0" smtClean="0">
              <a:solidFill>
                <a:schemeClr val="tx1"/>
              </a:solidFill>
            </a:rPr>
            <a:t> les </a:t>
          </a:r>
          <a:r>
            <a:rPr lang="fi-FI" sz="1600" kern="1200" dirty="0" err="1" smtClean="0">
              <a:solidFill>
                <a:schemeClr val="tx1"/>
              </a:solidFill>
            </a:rPr>
            <a:t>financements</a:t>
          </a:r>
          <a:r>
            <a:rPr lang="fi-FI" sz="1600" kern="1200" dirty="0" smtClean="0">
              <a:solidFill>
                <a:schemeClr val="tx1"/>
              </a:solidFill>
            </a:rPr>
            <a:t> (</a:t>
          </a:r>
          <a:r>
            <a:rPr lang="fi-FI" sz="1600" kern="1200" dirty="0" err="1" smtClean="0">
              <a:solidFill>
                <a:schemeClr val="tx1"/>
              </a:solidFill>
            </a:rPr>
            <a:t>Programme</a:t>
          </a:r>
          <a:r>
            <a:rPr lang="fi-FI" sz="1600" kern="1200" dirty="0" smtClean="0">
              <a:solidFill>
                <a:schemeClr val="tx1"/>
              </a:solidFill>
            </a:rPr>
            <a:t> du </a:t>
          </a:r>
          <a:r>
            <a:rPr lang="fi-FI" sz="1600" kern="1200" dirty="0" err="1" smtClean="0">
              <a:solidFill>
                <a:schemeClr val="tx1"/>
              </a:solidFill>
            </a:rPr>
            <a:t>développement</a:t>
          </a:r>
          <a:r>
            <a:rPr lang="fi-FI" sz="1600" kern="1200" dirty="0" smtClean="0">
              <a:solidFill>
                <a:schemeClr val="tx1"/>
              </a:solidFill>
            </a:rPr>
            <a:t> </a:t>
          </a:r>
          <a:r>
            <a:rPr lang="fi-FI" sz="1600" kern="1200" dirty="0" err="1" smtClean="0">
              <a:solidFill>
                <a:schemeClr val="tx1"/>
              </a:solidFill>
            </a:rPr>
            <a:t>rural</a:t>
          </a:r>
          <a:r>
            <a:rPr lang="fi-FI" sz="1600" kern="1200" dirty="0" smtClean="0">
              <a:solidFill>
                <a:schemeClr val="tx1"/>
              </a:solidFill>
            </a:rPr>
            <a:t>, </a:t>
          </a:r>
          <a:r>
            <a:rPr lang="fi-FI" sz="1600" kern="1200" dirty="0" err="1" smtClean="0">
              <a:solidFill>
                <a:schemeClr val="tx1"/>
              </a:solidFill>
            </a:rPr>
            <a:t>moyens</a:t>
          </a:r>
          <a:r>
            <a:rPr lang="fi-FI" sz="1600" kern="1200" dirty="0" smtClean="0">
              <a:solidFill>
                <a:schemeClr val="tx1"/>
              </a:solidFill>
            </a:rPr>
            <a:t> </a:t>
          </a:r>
          <a:r>
            <a:rPr lang="fi-FI" sz="1600" kern="1200" dirty="0" err="1" smtClean="0">
              <a:solidFill>
                <a:schemeClr val="tx1"/>
              </a:solidFill>
            </a:rPr>
            <a:t>attribués</a:t>
          </a:r>
          <a:r>
            <a:rPr lang="fi-FI" sz="1600" kern="1200" dirty="0" smtClean="0">
              <a:solidFill>
                <a:schemeClr val="tx1"/>
              </a:solidFill>
            </a:rPr>
            <a:t> à la </a:t>
          </a:r>
          <a:r>
            <a:rPr lang="fi-FI" sz="1600" kern="1200" dirty="0" err="1" smtClean="0">
              <a:solidFill>
                <a:schemeClr val="tx1"/>
              </a:solidFill>
            </a:rPr>
            <a:t>recherche</a:t>
          </a:r>
          <a:r>
            <a:rPr lang="fi-FI" sz="1600" kern="1200" dirty="0" smtClean="0">
              <a:solidFill>
                <a:schemeClr val="tx1"/>
              </a:solidFill>
            </a:rPr>
            <a:t>, etc.)</a:t>
          </a:r>
          <a:endParaRPr lang="fi-FI" sz="1600" kern="1200" dirty="0">
            <a:solidFill>
              <a:schemeClr val="tx1"/>
            </a:solidFill>
          </a:endParaRPr>
        </a:p>
      </dsp:txBody>
      <dsp:txXfrm>
        <a:off x="59399" y="1713980"/>
        <a:ext cx="6428650"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i-FI"/>
          </a:p>
        </p:txBody>
      </p:sp>
      <p:sp>
        <p:nvSpPr>
          <p:cNvPr id="3" name="Päiväyksen paikkamerkki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D863E5F-DF2E-5845-AB3C-35049937B21F}" type="datetimeFigureOut">
              <a:rPr lang="fi-FI" smtClean="0"/>
              <a:pPr/>
              <a:t>31.10.2014</a:t>
            </a:fld>
            <a:endParaRPr lang="fi-FI"/>
          </a:p>
        </p:txBody>
      </p:sp>
      <p:sp>
        <p:nvSpPr>
          <p:cNvPr id="4" name="Dian kuvan paikkamerkki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i-FI" smtClean="0"/>
              <a:t>Muokkaa tekstin perustyylejä osoittamalla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EF49C3D-685A-A648-9F02-98719B24A321}" type="slidenum">
              <a:rPr lang="fi-FI" smtClean="0"/>
              <a:pPr/>
              <a:t>‹#›</a:t>
            </a:fld>
            <a:endParaRPr lang="fi-FI"/>
          </a:p>
        </p:txBody>
      </p:sp>
    </p:spTree>
    <p:extLst>
      <p:ext uri="{BB962C8B-B14F-4D97-AF65-F5344CB8AC3E}">
        <p14:creationId xmlns:p14="http://schemas.microsoft.com/office/powerpoint/2010/main" val="12275633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Finland is a global leader in </a:t>
            </a:r>
            <a:r>
              <a:rPr lang="en-US" sz="1200" kern="1200" dirty="0" err="1" smtClean="0">
                <a:solidFill>
                  <a:schemeClr val="tx1"/>
                </a:solidFill>
                <a:latin typeface="+mn-lt"/>
                <a:ea typeface="+mn-ea"/>
                <a:cs typeface="+mn-cs"/>
              </a:rPr>
              <a:t>bioeconomy</a:t>
            </a:r>
            <a:r>
              <a:rPr lang="en-US" sz="1200" kern="1200" dirty="0" smtClean="0">
                <a:solidFill>
                  <a:schemeClr val="tx1"/>
                </a:solidFill>
                <a:latin typeface="+mn-lt"/>
                <a:ea typeface="+mn-ea"/>
                <a:cs typeface="+mn-cs"/>
              </a:rPr>
              <a:t> – especially in forest-based solutions, </a:t>
            </a:r>
            <a:r>
              <a:rPr lang="en-US" sz="1200" kern="1200" dirty="0" err="1" smtClean="0">
                <a:solidFill>
                  <a:schemeClr val="tx1"/>
                </a:solidFill>
                <a:latin typeface="+mn-lt"/>
                <a:ea typeface="+mn-ea"/>
                <a:cs typeface="+mn-cs"/>
              </a:rPr>
              <a:t>bioenergy</a:t>
            </a:r>
            <a:r>
              <a:rPr lang="en-US" sz="1200" kern="1200" dirty="0" smtClean="0">
                <a:solidFill>
                  <a:schemeClr val="tx1"/>
                </a:solidFill>
                <a:latin typeface="+mn-lt"/>
                <a:ea typeface="+mn-ea"/>
                <a:cs typeface="+mn-cs"/>
              </a:rPr>
              <a:t> and solutions for wellbeing.</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Finland is already offering the world sustainable </a:t>
            </a:r>
            <a:r>
              <a:rPr lang="en-GB" sz="1200" kern="1200" dirty="0" err="1" smtClean="0">
                <a:solidFill>
                  <a:schemeClr val="tx1"/>
                </a:solidFill>
                <a:latin typeface="+mn-lt"/>
                <a:ea typeface="+mn-ea"/>
                <a:cs typeface="+mn-cs"/>
              </a:rPr>
              <a:t>bioeconomy</a:t>
            </a:r>
            <a:r>
              <a:rPr lang="en-GB" sz="1200" kern="1200" dirty="0" smtClean="0">
                <a:solidFill>
                  <a:schemeClr val="tx1"/>
                </a:solidFill>
                <a:latin typeface="+mn-lt"/>
                <a:ea typeface="+mn-ea"/>
                <a:cs typeface="+mn-cs"/>
              </a:rPr>
              <a:t> know-how and products. We’ve developed expertise, technologies and smart solutions that aren’t found anywhere else. Besides timber products and paper, we use forest biomass in fibres, pharmaceuticals, chemicals, functional foods, plastic materials, cosmetics, intelligent packaging, </a:t>
            </a:r>
            <a:r>
              <a:rPr lang="en-GB" sz="1200" kern="1200" dirty="0" err="1" smtClean="0">
                <a:solidFill>
                  <a:schemeClr val="tx1"/>
                </a:solidFill>
                <a:latin typeface="+mn-lt"/>
                <a:ea typeface="+mn-ea"/>
                <a:cs typeface="+mn-cs"/>
              </a:rPr>
              <a:t>biofuels</a:t>
            </a:r>
            <a:r>
              <a:rPr lang="en-GB" sz="1200" kern="1200" dirty="0" smtClean="0">
                <a:solidFill>
                  <a:schemeClr val="tx1"/>
                </a:solidFill>
                <a:latin typeface="+mn-lt"/>
                <a:ea typeface="+mn-ea"/>
                <a:cs typeface="+mn-cs"/>
              </a:rPr>
              <a:t> and more.</a:t>
            </a:r>
            <a:endParaRPr lang="fi-FI"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fi-FI" sz="1200" kern="1200" dirty="0" smtClean="0">
              <a:solidFill>
                <a:schemeClr val="tx1"/>
              </a:solidFill>
              <a:latin typeface="+mn-lt"/>
              <a:ea typeface="+mn-ea"/>
              <a:cs typeface="+mn-cs"/>
            </a:endParaRPr>
          </a:p>
          <a:p>
            <a:endParaRPr lang="fi-FI" dirty="0"/>
          </a:p>
        </p:txBody>
      </p:sp>
      <p:sp>
        <p:nvSpPr>
          <p:cNvPr id="4" name="Dian numeron paikkamerkki 3"/>
          <p:cNvSpPr>
            <a:spLocks noGrp="1"/>
          </p:cNvSpPr>
          <p:nvPr>
            <p:ph type="sldNum" sz="quarter" idx="10"/>
          </p:nvPr>
        </p:nvSpPr>
        <p:spPr/>
        <p:txBody>
          <a:bodyPr/>
          <a:lstStyle/>
          <a:p>
            <a:fld id="{2EF49C3D-685A-A648-9F02-98719B24A321}" type="slidenum">
              <a:rPr lang="fi-FI" smtClean="0"/>
              <a:pPr/>
              <a:t>2</a:t>
            </a:fld>
            <a:endParaRPr lang="fi-FI"/>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Finland’s rise to become one of the world’s most prosperous countries is based on our ability to utilize renewable natural resources – our green gold. Forests and clean nature are – and have always been – the basis of our existence. Finland has top-notch expertise in sustainable forest </a:t>
            </a:r>
            <a:r>
              <a:rPr lang="en-GB" sz="1200" kern="1200" dirty="0" err="1" smtClean="0">
                <a:solidFill>
                  <a:schemeClr val="tx1"/>
                </a:solidFill>
                <a:latin typeface="+mn-lt"/>
                <a:ea typeface="+mn-ea"/>
                <a:cs typeface="+mn-cs"/>
              </a:rPr>
              <a:t>bioeconomy</a:t>
            </a:r>
            <a:r>
              <a:rPr lang="en-GB" sz="1200" kern="1200" dirty="0" smtClean="0">
                <a:solidFill>
                  <a:schemeClr val="tx1"/>
                </a:solidFill>
                <a:latin typeface="+mn-lt"/>
                <a:ea typeface="+mn-ea"/>
                <a:cs typeface="+mn-cs"/>
              </a:rPr>
              <a:t>. Some 80 per cent of our land area is covered with forest, which we manage so well that more timber grows every year than we utilise. We also use waste and side streams efficiently.</a:t>
            </a:r>
            <a:endParaRPr lang="fi-FI"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fi-FI" sz="1200" kern="1200" dirty="0" smtClean="0">
              <a:solidFill>
                <a:schemeClr val="tx1"/>
              </a:solidFill>
              <a:latin typeface="+mn-lt"/>
              <a:ea typeface="+mn-ea"/>
              <a:cs typeface="+mn-cs"/>
            </a:endParaRPr>
          </a:p>
          <a:p>
            <a:endParaRPr lang="fi-FI" dirty="0"/>
          </a:p>
        </p:txBody>
      </p:sp>
      <p:sp>
        <p:nvSpPr>
          <p:cNvPr id="4" name="Dian numeron paikkamerkki 3"/>
          <p:cNvSpPr>
            <a:spLocks noGrp="1"/>
          </p:cNvSpPr>
          <p:nvPr>
            <p:ph type="sldNum" sz="quarter" idx="10"/>
          </p:nvPr>
        </p:nvSpPr>
        <p:spPr/>
        <p:txBody>
          <a:bodyPr/>
          <a:lstStyle/>
          <a:p>
            <a:fld id="{2EF49C3D-685A-A648-9F02-98719B24A321}" type="slidenum">
              <a:rPr lang="fi-FI" smtClean="0"/>
              <a:pPr/>
              <a:t>3</a:t>
            </a:fld>
            <a:endParaRPr lang="fi-FI"/>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chemeClr val="tx1"/>
                </a:solidFill>
                <a:latin typeface="+mn-lt"/>
                <a:ea typeface="+mn-ea"/>
                <a:cs typeface="+mn-cs"/>
              </a:rPr>
              <a:t>The Finnish government has adopted a national </a:t>
            </a:r>
            <a:r>
              <a:rPr lang="en-GB" sz="1200" b="0" kern="1200" dirty="0" err="1" smtClean="0">
                <a:solidFill>
                  <a:schemeClr val="tx1"/>
                </a:solidFill>
                <a:latin typeface="+mn-lt"/>
                <a:ea typeface="+mn-ea"/>
                <a:cs typeface="+mn-cs"/>
              </a:rPr>
              <a:t>bioeconomy</a:t>
            </a:r>
            <a:r>
              <a:rPr lang="en-GB" sz="1200" b="0" kern="1200" dirty="0" smtClean="0">
                <a:solidFill>
                  <a:schemeClr val="tx1"/>
                </a:solidFill>
                <a:latin typeface="+mn-lt"/>
                <a:ea typeface="+mn-ea"/>
                <a:cs typeface="+mn-cs"/>
              </a:rPr>
              <a:t> strategy, which was published in May 2014. The government has specified </a:t>
            </a:r>
            <a:r>
              <a:rPr lang="en-GB" sz="1200" b="0" kern="1200" dirty="0" err="1" smtClean="0">
                <a:solidFill>
                  <a:schemeClr val="tx1"/>
                </a:solidFill>
                <a:latin typeface="+mn-lt"/>
                <a:ea typeface="+mn-ea"/>
                <a:cs typeface="+mn-cs"/>
              </a:rPr>
              <a:t>bioeconomy</a:t>
            </a:r>
            <a:r>
              <a:rPr lang="en-GB" sz="1200" b="0" kern="1200" dirty="0" smtClean="0">
                <a:solidFill>
                  <a:schemeClr val="tx1"/>
                </a:solidFill>
                <a:latin typeface="+mn-lt"/>
                <a:ea typeface="+mn-ea"/>
                <a:cs typeface="+mn-cs"/>
              </a:rPr>
              <a:t> as one of the three key areas of Finland’s economic growth.</a:t>
            </a:r>
            <a:endParaRPr lang="fi-FI" sz="1200" b="0" kern="1200" dirty="0" smtClean="0">
              <a:solidFill>
                <a:schemeClr val="tx1"/>
              </a:solidFill>
              <a:latin typeface="+mn-lt"/>
              <a:ea typeface="+mn-ea"/>
              <a:cs typeface="+mn-cs"/>
            </a:endParaRPr>
          </a:p>
          <a:p>
            <a:endParaRPr lang="fi-FI" dirty="0"/>
          </a:p>
        </p:txBody>
      </p:sp>
      <p:sp>
        <p:nvSpPr>
          <p:cNvPr id="4" name="Dian numeron paikkamerkki 3"/>
          <p:cNvSpPr>
            <a:spLocks noGrp="1"/>
          </p:cNvSpPr>
          <p:nvPr>
            <p:ph type="sldNum" sz="quarter" idx="10"/>
          </p:nvPr>
        </p:nvSpPr>
        <p:spPr/>
        <p:txBody>
          <a:bodyPr/>
          <a:lstStyle/>
          <a:p>
            <a:fld id="{2EF49C3D-685A-A648-9F02-98719B24A321}" type="slidenum">
              <a:rPr lang="fi-FI" smtClean="0"/>
              <a:pPr/>
              <a:t>4</a:t>
            </a:fld>
            <a:endParaRPr lang="fi-FI"/>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Finland’s rise to become one of the world’s most prosperous countries is based on our ability to utilize renewable natural resources – our green gold. Forests and clean nature are – and have always been – the basis of our existence. Finland has top-notch expertise in sustainable forest </a:t>
            </a:r>
            <a:r>
              <a:rPr lang="en-GB" sz="1200" kern="1200" dirty="0" err="1" smtClean="0">
                <a:solidFill>
                  <a:schemeClr val="tx1"/>
                </a:solidFill>
                <a:latin typeface="+mn-lt"/>
                <a:ea typeface="+mn-ea"/>
                <a:cs typeface="+mn-cs"/>
              </a:rPr>
              <a:t>bioeconomy</a:t>
            </a:r>
            <a:r>
              <a:rPr lang="en-GB" sz="1200" kern="1200" dirty="0" smtClean="0">
                <a:solidFill>
                  <a:schemeClr val="tx1"/>
                </a:solidFill>
                <a:latin typeface="+mn-lt"/>
                <a:ea typeface="+mn-ea"/>
                <a:cs typeface="+mn-cs"/>
              </a:rPr>
              <a:t>. Some 80 per cent of our land area is covered with forest, which we manage so well that more timber grows every year than we utilise. We also use waste and side streams efficiently.</a:t>
            </a:r>
            <a:endParaRPr lang="fi-FI"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fi-FI" sz="1200" kern="1200" dirty="0" smtClean="0">
              <a:solidFill>
                <a:schemeClr val="tx1"/>
              </a:solidFill>
              <a:latin typeface="+mn-lt"/>
              <a:ea typeface="+mn-ea"/>
              <a:cs typeface="+mn-cs"/>
            </a:endParaRPr>
          </a:p>
          <a:p>
            <a:endParaRPr lang="fi-FI" dirty="0"/>
          </a:p>
        </p:txBody>
      </p:sp>
      <p:sp>
        <p:nvSpPr>
          <p:cNvPr id="4" name="Dian numeron paikkamerkki 3"/>
          <p:cNvSpPr>
            <a:spLocks noGrp="1"/>
          </p:cNvSpPr>
          <p:nvPr>
            <p:ph type="sldNum" sz="quarter" idx="10"/>
          </p:nvPr>
        </p:nvSpPr>
        <p:spPr/>
        <p:txBody>
          <a:bodyPr/>
          <a:lstStyle/>
          <a:p>
            <a:fld id="{2EF49C3D-685A-A648-9F02-98719B24A321}" type="slidenum">
              <a:rPr lang="fi-FI" smtClean="0"/>
              <a:pPr/>
              <a:t>5</a:t>
            </a:fld>
            <a:endParaRPr lang="fi-FI"/>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chemeClr val="tx1"/>
                </a:solidFill>
                <a:latin typeface="+mn-lt"/>
                <a:ea typeface="+mn-ea"/>
                <a:cs typeface="+mn-cs"/>
              </a:rPr>
              <a:t>“In </a:t>
            </a:r>
            <a:r>
              <a:rPr lang="en-GB" sz="1200" b="0" kern="1200" dirty="0" err="1" smtClean="0">
                <a:solidFill>
                  <a:schemeClr val="tx1"/>
                </a:solidFill>
                <a:latin typeface="+mn-lt"/>
                <a:ea typeface="+mn-ea"/>
                <a:cs typeface="+mn-cs"/>
              </a:rPr>
              <a:t>bioeconomy</a:t>
            </a:r>
            <a:r>
              <a:rPr lang="en-GB" sz="1200" b="0" kern="1200" dirty="0" smtClean="0">
                <a:solidFill>
                  <a:schemeClr val="tx1"/>
                </a:solidFill>
                <a:latin typeface="+mn-lt"/>
                <a:ea typeface="+mn-ea"/>
                <a:cs typeface="+mn-cs"/>
              </a:rPr>
              <a:t>, the focus is on a holistic approach across value chains from raw materials to consumer products and services and ensuring that value chains operate in accordance with the principles of sustainability.” </a:t>
            </a:r>
            <a:endParaRPr lang="fi-FI" sz="1200" b="0" kern="1200" dirty="0" smtClean="0">
              <a:solidFill>
                <a:schemeClr val="tx1"/>
              </a:solidFill>
              <a:latin typeface="+mn-lt"/>
              <a:ea typeface="+mn-ea"/>
              <a:cs typeface="+mn-cs"/>
            </a:endParaRPr>
          </a:p>
          <a:p>
            <a:endParaRPr lang="fi-FI" dirty="0"/>
          </a:p>
        </p:txBody>
      </p:sp>
      <p:sp>
        <p:nvSpPr>
          <p:cNvPr id="4" name="Dian numeron paikkamerkki 3"/>
          <p:cNvSpPr>
            <a:spLocks noGrp="1"/>
          </p:cNvSpPr>
          <p:nvPr>
            <p:ph type="sldNum" sz="quarter" idx="10"/>
          </p:nvPr>
        </p:nvSpPr>
        <p:spPr/>
        <p:txBody>
          <a:bodyPr/>
          <a:lstStyle/>
          <a:p>
            <a:fld id="{2EF49C3D-685A-A648-9F02-98719B24A321}" type="slidenum">
              <a:rPr lang="fi-FI" smtClean="0"/>
              <a:pPr/>
              <a:t>6</a:t>
            </a:fld>
            <a:endParaRPr lang="fi-FI"/>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dirty="0"/>
          </a:p>
        </p:txBody>
      </p:sp>
      <p:sp>
        <p:nvSpPr>
          <p:cNvPr id="4" name="Dian numeron paikkamerkki 3"/>
          <p:cNvSpPr>
            <a:spLocks noGrp="1"/>
          </p:cNvSpPr>
          <p:nvPr>
            <p:ph type="sldNum" sz="quarter" idx="10"/>
          </p:nvPr>
        </p:nvSpPr>
        <p:spPr/>
        <p:txBody>
          <a:bodyPr/>
          <a:lstStyle/>
          <a:p>
            <a:fld id="{2EF49C3D-685A-A648-9F02-98719B24A321}" type="slidenum">
              <a:rPr lang="fi-FI" smtClean="0"/>
              <a:pPr/>
              <a:t>7</a:t>
            </a:fld>
            <a:endParaRPr lang="fi-FI"/>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dirty="0"/>
          </a:p>
        </p:txBody>
      </p:sp>
      <p:sp>
        <p:nvSpPr>
          <p:cNvPr id="4" name="Dian numeron paikkamerkki 3"/>
          <p:cNvSpPr>
            <a:spLocks noGrp="1"/>
          </p:cNvSpPr>
          <p:nvPr>
            <p:ph type="sldNum" sz="quarter" idx="10"/>
          </p:nvPr>
        </p:nvSpPr>
        <p:spPr/>
        <p:txBody>
          <a:bodyPr/>
          <a:lstStyle/>
          <a:p>
            <a:fld id="{2EF49C3D-685A-A648-9F02-98719B24A321}" type="slidenum">
              <a:rPr lang="fi-FI" smtClean="0"/>
              <a:pPr/>
              <a:t>8</a:t>
            </a:fld>
            <a:endParaRPr lang="fi-FI"/>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chemeClr val="tx1"/>
                </a:solidFill>
                <a:latin typeface="+mn-lt"/>
                <a:ea typeface="+mn-ea"/>
                <a:cs typeface="+mn-cs"/>
              </a:rPr>
              <a:t>Have a question you want to solve sustainably through </a:t>
            </a:r>
            <a:r>
              <a:rPr lang="en-GB" sz="1200" b="0" kern="1200" dirty="0" err="1" smtClean="0">
                <a:solidFill>
                  <a:schemeClr val="tx1"/>
                </a:solidFill>
                <a:latin typeface="+mn-lt"/>
                <a:ea typeface="+mn-ea"/>
                <a:cs typeface="+mn-cs"/>
              </a:rPr>
              <a:t>bioeconomy</a:t>
            </a:r>
            <a:r>
              <a:rPr lang="en-GB" sz="1200" b="0" kern="1200" dirty="0" smtClean="0">
                <a:solidFill>
                  <a:schemeClr val="tx1"/>
                </a:solidFill>
                <a:latin typeface="+mn-lt"/>
                <a:ea typeface="+mn-ea"/>
                <a:cs typeface="+mn-cs"/>
              </a:rPr>
              <a:t>? Ask a Finn for advice. </a:t>
            </a:r>
            <a:endParaRPr lang="fi-FI" b="0" dirty="0" smtClean="0"/>
          </a:p>
          <a:p>
            <a:endParaRPr lang="fi-FI" dirty="0"/>
          </a:p>
        </p:txBody>
      </p:sp>
      <p:sp>
        <p:nvSpPr>
          <p:cNvPr id="4" name="Dian numeron paikkamerkki 3"/>
          <p:cNvSpPr>
            <a:spLocks noGrp="1"/>
          </p:cNvSpPr>
          <p:nvPr>
            <p:ph type="sldNum" sz="quarter" idx="10"/>
          </p:nvPr>
        </p:nvSpPr>
        <p:spPr/>
        <p:txBody>
          <a:bodyPr/>
          <a:lstStyle/>
          <a:p>
            <a:fld id="{2EF49C3D-685A-A648-9F02-98719B24A321}" type="slidenum">
              <a:rPr lang="fi-FI" smtClean="0"/>
              <a:pPr/>
              <a:t>11</a:t>
            </a:fld>
            <a:endParaRPr lang="fi-FI"/>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7" name="Kuva 6" descr="kansi.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Otsikko 1"/>
          <p:cNvSpPr>
            <a:spLocks noGrp="1"/>
          </p:cNvSpPr>
          <p:nvPr>
            <p:ph type="ctrTitle"/>
          </p:nvPr>
        </p:nvSpPr>
        <p:spPr>
          <a:xfrm>
            <a:off x="1934574" y="3022374"/>
            <a:ext cx="5279467" cy="758371"/>
          </a:xfrm>
        </p:spPr>
        <p:txBody>
          <a:bodyPr anchor="t" anchorCtr="0"/>
          <a:lstStyle/>
          <a:p>
            <a:r>
              <a:rPr lang="fi-FI"/>
              <a:t>Muokkaa perustyylejä</a:t>
            </a:r>
          </a:p>
        </p:txBody>
      </p:sp>
      <p:sp>
        <p:nvSpPr>
          <p:cNvPr id="3" name="Alaotsikko 2"/>
          <p:cNvSpPr>
            <a:spLocks noGrp="1"/>
          </p:cNvSpPr>
          <p:nvPr>
            <p:ph type="subTitle" idx="1"/>
          </p:nvPr>
        </p:nvSpPr>
        <p:spPr>
          <a:xfrm>
            <a:off x="1934574" y="3799116"/>
            <a:ext cx="527946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t>
            </a:r>
          </a:p>
        </p:txBody>
      </p:sp>
      <p:sp>
        <p:nvSpPr>
          <p:cNvPr id="4" name="Päivämäärän paikkamerkki 3"/>
          <p:cNvSpPr>
            <a:spLocks noGrp="1"/>
          </p:cNvSpPr>
          <p:nvPr>
            <p:ph type="dt" sz="half" idx="10"/>
          </p:nvPr>
        </p:nvSpPr>
        <p:spPr/>
        <p:txBody>
          <a:bodyPr/>
          <a:lstStyle/>
          <a:p>
            <a:fld id="{8327D6FC-D07F-AE4E-89D8-C09536549168}" type="datetimeFigureOut">
              <a:rPr lang="fi-FI"/>
              <a:pPr/>
              <a:t>31.10.2014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4019706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8327D6FC-D07F-AE4E-89D8-C09536549168}" type="datetimeFigureOut">
              <a:rPr lang="fi-FI"/>
              <a:pPr/>
              <a:t>31.10.2014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C125D5D-8A19-C544-84B9-320B34DC2622}" type="slidenum">
              <a:rPr/>
              <a:pPr/>
              <a:t>‹#›</a:t>
            </a:fld>
            <a:endParaRPr lang="fi-FI"/>
          </a:p>
        </p:txBody>
      </p:sp>
      <p:pic>
        <p:nvPicPr>
          <p:cNvPr id="8" name="Kuva 7" descr="pallokuv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67617" y="3614058"/>
            <a:ext cx="1976383" cy="3164113"/>
          </a:xfrm>
          <a:prstGeom prst="rect">
            <a:avLst/>
          </a:prstGeom>
        </p:spPr>
      </p:pic>
      <p:sp>
        <p:nvSpPr>
          <p:cNvPr id="10" name="Suorakulmio 9"/>
          <p:cNvSpPr/>
          <p:nvPr userDrawn="1"/>
        </p:nvSpPr>
        <p:spPr>
          <a:xfrm>
            <a:off x="0" y="6778171"/>
            <a:ext cx="9144000" cy="79829"/>
          </a:xfrm>
          <a:prstGeom prst="rect">
            <a:avLst/>
          </a:prstGeom>
          <a:solidFill>
            <a:srgbClr val="8DBC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21218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8327D6FC-D07F-AE4E-89D8-C09536549168}" type="datetimeFigureOut">
              <a:rPr lang="fi-FI"/>
              <a:pPr/>
              <a:t>31.10.2014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C125D5D-8A19-C544-84B9-320B34DC2622}" type="slidenum">
              <a:rPr/>
              <a:pPr/>
              <a:t>‹#›</a:t>
            </a:fld>
            <a:endParaRPr lang="fi-FI"/>
          </a:p>
        </p:txBody>
      </p:sp>
      <p:sp>
        <p:nvSpPr>
          <p:cNvPr id="10" name="Suorakulmio 9"/>
          <p:cNvSpPr/>
          <p:nvPr userDrawn="1"/>
        </p:nvSpPr>
        <p:spPr>
          <a:xfrm>
            <a:off x="0" y="6778171"/>
            <a:ext cx="9144000" cy="79829"/>
          </a:xfrm>
          <a:prstGeom prst="rect">
            <a:avLst/>
          </a:prstGeom>
          <a:solidFill>
            <a:srgbClr val="8DBC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184197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a:t>Muokkaa perustyylejä naps.</a:t>
            </a:r>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8327D6FC-D07F-AE4E-89D8-C09536549168}" type="datetimeFigureOut">
              <a:rPr lang="fi-FI"/>
              <a:pPr/>
              <a:t>31.10.2014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3259573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8327D6FC-D07F-AE4E-89D8-C09536549168}" type="datetimeFigureOut">
              <a:rPr lang="fi-FI"/>
              <a:pPr/>
              <a:t>31.10.2014</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256553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a:t>Muokkaa perustyylejä naps.</a:t>
            </a:r>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8327D6FC-D07F-AE4E-89D8-C09536549168}" type="datetimeFigureOut">
              <a:rPr lang="fi-FI"/>
              <a:pPr/>
              <a:t>31.10.2014</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286156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8327D6FC-D07F-AE4E-89D8-C09536549168}" type="datetimeFigureOut">
              <a:rPr lang="fi-FI"/>
              <a:pPr/>
              <a:t>31.10.2014</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145080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8327D6FC-D07F-AE4E-89D8-C09536549168}" type="datetimeFigureOut">
              <a:rPr lang="fi-FI"/>
              <a:pPr/>
              <a:t>31.10.2014</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1649183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a:t>Muokkaa perustyylejä naps.</a:t>
            </a:r>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8327D6FC-D07F-AE4E-89D8-C09536549168}" type="datetimeFigureOut">
              <a:rPr lang="fi-FI"/>
              <a:pPr/>
              <a:t>31.10.2014</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9044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a:t>Muokkaa perustyylejä naps.</a:t>
            </a:r>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8327D6FC-D07F-AE4E-89D8-C09536549168}" type="datetimeFigureOut">
              <a:rPr lang="fi-FI"/>
              <a:pPr/>
              <a:t>31.10.2014</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321078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8327D6FC-D07F-AE4E-89D8-C09536549168}" type="datetimeFigureOut">
              <a:rPr lang="fi-FI"/>
              <a:pPr/>
              <a:t>31.10.2014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1932910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untainen otsikko 1"/>
          <p:cNvSpPr>
            <a:spLocks noGrp="1"/>
          </p:cNvSpPr>
          <p:nvPr>
            <p:ph type="title" orient="vert"/>
          </p:nvPr>
        </p:nvSpPr>
        <p:spPr>
          <a:xfrm>
            <a:off x="6629400" y="274638"/>
            <a:ext cx="2057400" cy="5851525"/>
          </a:xfrm>
        </p:spPr>
        <p:txBody>
          <a:bodyPr vert="eaVert"/>
          <a:lstStyle/>
          <a:p>
            <a:r>
              <a:rPr lang="fi-FI"/>
              <a:t>Muokkaa perustyylejä naps.</a:t>
            </a:r>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8327D6FC-D07F-AE4E-89D8-C09536549168}" type="datetimeFigureOut">
              <a:rPr lang="fi-FI"/>
              <a:pPr/>
              <a:t>31.10.2014</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C125D5D-8A19-C544-84B9-320B34DC2622}" type="slidenum">
              <a:rPr/>
              <a:pPr/>
              <a:t>‹#›</a:t>
            </a:fld>
            <a:endParaRPr lang="fi-FI"/>
          </a:p>
        </p:txBody>
      </p:sp>
    </p:spTree>
    <p:extLst>
      <p:ext uri="{BB962C8B-B14F-4D97-AF65-F5344CB8AC3E}">
        <p14:creationId xmlns:p14="http://schemas.microsoft.com/office/powerpoint/2010/main" val="144310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74638"/>
            <a:ext cx="8229600" cy="1143000"/>
          </a:xfrm>
          <a:prstGeom prst="rect">
            <a:avLst/>
          </a:prstGeom>
        </p:spPr>
        <p:txBody>
          <a:bodyPr vert="horz" lIns="0" tIns="0" rIns="0" bIns="0" rtlCol="0" anchor="ctr">
            <a:normAutofit/>
          </a:bodyPr>
          <a:lstStyle/>
          <a:p>
            <a:r>
              <a:rPr lang="fi-FI"/>
              <a:t>Muokkaa perustyylejä naps.</a:t>
            </a:r>
          </a:p>
        </p:txBody>
      </p:sp>
      <p:sp>
        <p:nvSpPr>
          <p:cNvPr id="3" name="Tekstin paikkamerkki 2"/>
          <p:cNvSpPr>
            <a:spLocks noGrp="1"/>
          </p:cNvSpPr>
          <p:nvPr>
            <p:ph type="body" idx="1"/>
          </p:nvPr>
        </p:nvSpPr>
        <p:spPr>
          <a:xfrm>
            <a:off x="457200" y="1600200"/>
            <a:ext cx="8229600" cy="4525963"/>
          </a:xfrm>
          <a:prstGeom prst="rect">
            <a:avLst/>
          </a:prstGeom>
        </p:spPr>
        <p:txBody>
          <a:bodyPr vert="horz" lIns="0" tIns="0" rIns="0" bIns="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7D6FC-D07F-AE4E-89D8-C09536549168}" type="datetimeFigureOut">
              <a:rPr lang="fi-FI"/>
              <a:pPr/>
              <a:t>31.10.2014</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125D5D-8A19-C544-84B9-320B34DC2622}" type="slidenum">
              <a:rPr/>
              <a:pPr/>
              <a:t>‹#›</a:t>
            </a:fld>
            <a:endParaRPr lang="fi-FI"/>
          </a:p>
        </p:txBody>
      </p:sp>
    </p:spTree>
    <p:extLst>
      <p:ext uri="{BB962C8B-B14F-4D97-AF65-F5344CB8AC3E}">
        <p14:creationId xmlns:p14="http://schemas.microsoft.com/office/powerpoint/2010/main" val="2855826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solidFill>
            <a:schemeClr val="tx1">
              <a:lumMod val="65000"/>
              <a:lumOff val="35000"/>
            </a:schemeClr>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lumMod val="65000"/>
              <a:lumOff val="35000"/>
            </a:schemeClr>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image002.png@01CE2951.68E98FB0"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jpe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hyperlink" Target="http://www.biotalous.fi"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1934574" y="2306230"/>
            <a:ext cx="5279467" cy="1642683"/>
          </a:xfrm>
        </p:spPr>
        <p:txBody>
          <a:bodyPr>
            <a:normAutofit fontScale="90000"/>
          </a:bodyPr>
          <a:lstStyle/>
          <a:p>
            <a:pPr lvl="0"/>
            <a:r>
              <a:rPr lang="fi-FI" b="1" dirty="0" err="1" smtClean="0">
                <a:latin typeface="+mj-lt"/>
                <a:ea typeface="+mj-ea"/>
                <a:cs typeface="+mj-cs"/>
              </a:rPr>
              <a:t>Stratégie</a:t>
            </a:r>
            <a:r>
              <a:rPr lang="fi-FI" b="1" dirty="0" smtClean="0">
                <a:latin typeface="+mj-lt"/>
                <a:ea typeface="+mj-ea"/>
                <a:cs typeface="+mj-cs"/>
              </a:rPr>
              <a:t> </a:t>
            </a:r>
            <a:r>
              <a:rPr lang="fi-FI" b="1" dirty="0" err="1" smtClean="0">
                <a:latin typeface="+mj-lt"/>
                <a:ea typeface="+mj-ea"/>
                <a:cs typeface="+mj-cs"/>
              </a:rPr>
              <a:t>globale</a:t>
            </a:r>
            <a:r>
              <a:rPr lang="fi-FI" b="1" dirty="0" smtClean="0">
                <a:latin typeface="+mj-lt"/>
                <a:ea typeface="+mj-ea"/>
                <a:cs typeface="+mj-cs"/>
              </a:rPr>
              <a:t> de la </a:t>
            </a:r>
            <a:r>
              <a:rPr lang="fi-FI" b="1" dirty="0" err="1" smtClean="0">
                <a:latin typeface="+mj-lt"/>
                <a:ea typeface="+mj-ea"/>
                <a:cs typeface="+mj-cs"/>
              </a:rPr>
              <a:t>bioéconomie</a:t>
            </a:r>
            <a:r>
              <a:rPr lang="fi-FI" b="1" dirty="0" smtClean="0">
                <a:latin typeface="+mj-lt"/>
                <a:ea typeface="+mj-ea"/>
                <a:cs typeface="+mj-cs"/>
              </a:rPr>
              <a:t>, </a:t>
            </a:r>
            <a:br>
              <a:rPr lang="fi-FI" b="1" dirty="0" smtClean="0">
                <a:latin typeface="+mj-lt"/>
                <a:ea typeface="+mj-ea"/>
                <a:cs typeface="+mj-cs"/>
              </a:rPr>
            </a:br>
            <a:r>
              <a:rPr lang="fi-FI" b="1" dirty="0" err="1" smtClean="0"/>
              <a:t>l’exemple</a:t>
            </a:r>
            <a:r>
              <a:rPr lang="fi-FI" b="1" dirty="0" smtClean="0"/>
              <a:t> de la </a:t>
            </a:r>
            <a:r>
              <a:rPr lang="fi-FI" b="1" dirty="0" err="1" smtClean="0"/>
              <a:t>Finlande</a:t>
            </a:r>
            <a:r>
              <a:rPr lang="fi-FI" b="1" dirty="0" smtClean="0">
                <a:latin typeface="+mj-lt"/>
                <a:ea typeface="+mj-ea"/>
                <a:cs typeface="+mj-cs"/>
              </a:rPr>
              <a:t/>
            </a:r>
            <a:br>
              <a:rPr lang="fi-FI" b="1" dirty="0" smtClean="0">
                <a:latin typeface="+mj-lt"/>
                <a:ea typeface="+mj-ea"/>
                <a:cs typeface="+mj-cs"/>
              </a:rPr>
            </a:br>
            <a:endParaRPr lang="fi-FI" dirty="0"/>
          </a:p>
        </p:txBody>
      </p:sp>
      <p:sp>
        <p:nvSpPr>
          <p:cNvPr id="3" name="Alaotsikko 2"/>
          <p:cNvSpPr>
            <a:spLocks noGrp="1"/>
          </p:cNvSpPr>
          <p:nvPr>
            <p:ph type="subTitle" idx="1"/>
          </p:nvPr>
        </p:nvSpPr>
        <p:spPr>
          <a:xfrm>
            <a:off x="1934574" y="4143121"/>
            <a:ext cx="5279467" cy="2120113"/>
          </a:xfrm>
        </p:spPr>
        <p:txBody>
          <a:bodyPr>
            <a:normAutofit/>
          </a:bodyPr>
          <a:lstStyle/>
          <a:p>
            <a:r>
              <a:rPr lang="fi-FI" sz="1600" dirty="0" smtClean="0"/>
              <a:t>APCA, le 4 </a:t>
            </a:r>
            <a:r>
              <a:rPr lang="fi-FI" sz="1600" dirty="0" err="1" smtClean="0"/>
              <a:t>novembre</a:t>
            </a:r>
            <a:r>
              <a:rPr lang="fi-FI" sz="1600" dirty="0" smtClean="0"/>
              <a:t> 2014</a:t>
            </a:r>
          </a:p>
          <a:p>
            <a:endParaRPr lang="fi-FI" sz="1600" dirty="0"/>
          </a:p>
          <a:p>
            <a:r>
              <a:rPr lang="fi-FI" sz="1800" dirty="0" err="1" smtClean="0"/>
              <a:t>Jertta</a:t>
            </a:r>
            <a:r>
              <a:rPr lang="fi-FI" sz="1800" dirty="0" smtClean="0"/>
              <a:t> de </a:t>
            </a:r>
            <a:r>
              <a:rPr lang="fi-FI" sz="1800" dirty="0" err="1" smtClean="0"/>
              <a:t>Mazières</a:t>
            </a:r>
            <a:endParaRPr lang="fi-FI" sz="1800" dirty="0"/>
          </a:p>
          <a:p>
            <a:r>
              <a:rPr lang="fi-FI" sz="1800" dirty="0" err="1" smtClean="0"/>
              <a:t>Conseillère</a:t>
            </a:r>
            <a:r>
              <a:rPr lang="fi-FI" sz="1800" dirty="0" smtClean="0"/>
              <a:t> </a:t>
            </a:r>
            <a:r>
              <a:rPr lang="fi-FI" sz="1800" dirty="0" err="1" smtClean="0"/>
              <a:t>agricole</a:t>
            </a:r>
            <a:endParaRPr lang="fi-FI" sz="1800" dirty="0" smtClean="0"/>
          </a:p>
          <a:p>
            <a:r>
              <a:rPr lang="fi-FI" sz="1800" dirty="0" err="1" smtClean="0"/>
              <a:t>Ambassade</a:t>
            </a:r>
            <a:r>
              <a:rPr lang="fi-FI" sz="1800" dirty="0" smtClean="0"/>
              <a:t> de </a:t>
            </a:r>
            <a:r>
              <a:rPr lang="fi-FI" sz="1800" dirty="0" err="1" smtClean="0"/>
              <a:t>Finlande</a:t>
            </a:r>
            <a:endParaRPr lang="fi-FI" sz="1800" dirty="0" smtClean="0"/>
          </a:p>
          <a:p>
            <a:endParaRPr lang="fi-FI" sz="1400" dirty="0" smtClean="0"/>
          </a:p>
          <a:p>
            <a:r>
              <a:rPr lang="fi-FI" sz="1400" dirty="0" err="1" smtClean="0"/>
              <a:t>www.bioeconomy.fi</a:t>
            </a:r>
            <a:endParaRPr lang="fi-FI" sz="1400" dirty="0"/>
          </a:p>
        </p:txBody>
      </p:sp>
      <p:pic>
        <p:nvPicPr>
          <p:cNvPr id="6" name="Picture 5" descr="cid:image007.png@01CE264A.3E597AD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789052" y="1043871"/>
            <a:ext cx="1533525" cy="847725"/>
          </a:xfrm>
          <a:prstGeom prst="rect">
            <a:avLst/>
          </a:prstGeom>
          <a:noFill/>
          <a:ln>
            <a:noFill/>
          </a:ln>
        </p:spPr>
      </p:pic>
    </p:spTree>
    <p:extLst>
      <p:ext uri="{BB962C8B-B14F-4D97-AF65-F5344CB8AC3E}">
        <p14:creationId xmlns:p14="http://schemas.microsoft.com/office/powerpoint/2010/main" val="383909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Sisällön paikkamerkki 3"/>
          <p:cNvGraphicFramePr>
            <a:graphicFrameLocks noGrp="1"/>
          </p:cNvGraphicFramePr>
          <p:nvPr>
            <p:ph idx="1"/>
            <p:extLst>
              <p:ext uri="{D42A27DB-BD31-4B8C-83A1-F6EECF244321}">
                <p14:modId xmlns:p14="http://schemas.microsoft.com/office/powerpoint/2010/main" val="2024310155"/>
              </p:ext>
            </p:extLst>
          </p:nvPr>
        </p:nvGraphicFramePr>
        <p:xfrm>
          <a:off x="-632504" y="1062333"/>
          <a:ext cx="8229600"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tsikko 1"/>
          <p:cNvSpPr>
            <a:spLocks noGrp="1"/>
          </p:cNvSpPr>
          <p:nvPr>
            <p:ph type="title"/>
          </p:nvPr>
        </p:nvSpPr>
        <p:spPr>
          <a:xfrm>
            <a:off x="457200" y="196488"/>
            <a:ext cx="8229600" cy="1143000"/>
          </a:xfrm>
        </p:spPr>
        <p:txBody>
          <a:bodyPr>
            <a:normAutofit fontScale="90000"/>
          </a:bodyPr>
          <a:lstStyle/>
          <a:p>
            <a:r>
              <a:rPr lang="en-GB" dirty="0" err="1" smtClean="0"/>
              <a:t>L’importance</a:t>
            </a:r>
            <a:r>
              <a:rPr lang="en-GB" dirty="0" smtClean="0"/>
              <a:t> de la </a:t>
            </a:r>
            <a:r>
              <a:rPr lang="en-GB" dirty="0" err="1" smtClean="0"/>
              <a:t>bioéconomie</a:t>
            </a:r>
            <a:r>
              <a:rPr lang="en-GB" dirty="0" smtClean="0"/>
              <a:t> </a:t>
            </a:r>
            <a:r>
              <a:rPr lang="en-GB" dirty="0" err="1" smtClean="0"/>
              <a:t>en</a:t>
            </a:r>
            <a:r>
              <a:rPr lang="en-GB" dirty="0" smtClean="0"/>
              <a:t> </a:t>
            </a:r>
            <a:r>
              <a:rPr lang="en-GB" dirty="0" err="1" smtClean="0"/>
              <a:t>Finlande</a:t>
            </a:r>
            <a:endParaRPr lang="fi-FI" dirty="0"/>
          </a:p>
        </p:txBody>
      </p:sp>
      <p:graphicFrame>
        <p:nvGraphicFramePr>
          <p:cNvPr id="10" name="Kaaviokuva 9"/>
          <p:cNvGraphicFramePr/>
          <p:nvPr>
            <p:extLst>
              <p:ext uri="{D42A27DB-BD31-4B8C-83A1-F6EECF244321}">
                <p14:modId xmlns:p14="http://schemas.microsoft.com/office/powerpoint/2010/main" val="1547279690"/>
              </p:ext>
            </p:extLst>
          </p:nvPr>
        </p:nvGraphicFramePr>
        <p:xfrm>
          <a:off x="4920379" y="1719032"/>
          <a:ext cx="2286513" cy="37352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Bioéconomie</a:t>
            </a:r>
            <a:r>
              <a:rPr lang="fi-FI" dirty="0" smtClean="0"/>
              <a:t> de la </a:t>
            </a:r>
            <a:r>
              <a:rPr lang="fi-FI" dirty="0" err="1" smtClean="0"/>
              <a:t>forêt</a:t>
            </a:r>
            <a:endParaRPr lang="fi-FI" dirty="0"/>
          </a:p>
        </p:txBody>
      </p:sp>
      <p:sp>
        <p:nvSpPr>
          <p:cNvPr id="3" name="Sisällön paikkamerkki 2"/>
          <p:cNvSpPr>
            <a:spLocks noGrp="1"/>
          </p:cNvSpPr>
          <p:nvPr>
            <p:ph idx="1"/>
          </p:nvPr>
        </p:nvSpPr>
        <p:spPr>
          <a:xfrm>
            <a:off x="362314" y="1332901"/>
            <a:ext cx="8229600" cy="2989813"/>
          </a:xfrm>
        </p:spPr>
        <p:txBody>
          <a:bodyPr>
            <a:normAutofit/>
          </a:bodyPr>
          <a:lstStyle/>
          <a:p>
            <a:pPr lvl="0"/>
            <a:r>
              <a:rPr lang="fi-FI" dirty="0" err="1" smtClean="0">
                <a:solidFill>
                  <a:schemeClr val="tx1"/>
                </a:solidFill>
              </a:rPr>
              <a:t>Presque</a:t>
            </a:r>
            <a:r>
              <a:rPr lang="fi-FI" dirty="0" smtClean="0">
                <a:solidFill>
                  <a:schemeClr val="tx1"/>
                </a:solidFill>
              </a:rPr>
              <a:t> 80 % du </a:t>
            </a:r>
            <a:r>
              <a:rPr lang="fi-FI" dirty="0" err="1" smtClean="0">
                <a:solidFill>
                  <a:schemeClr val="tx1"/>
                </a:solidFill>
              </a:rPr>
              <a:t>territoire</a:t>
            </a:r>
            <a:r>
              <a:rPr lang="fi-FI" dirty="0" smtClean="0">
                <a:solidFill>
                  <a:schemeClr val="tx1"/>
                </a:solidFill>
              </a:rPr>
              <a:t> de la </a:t>
            </a:r>
            <a:r>
              <a:rPr lang="fi-FI" dirty="0" err="1" smtClean="0">
                <a:solidFill>
                  <a:schemeClr val="tx1"/>
                </a:solidFill>
              </a:rPr>
              <a:t>Finlande</a:t>
            </a:r>
            <a:r>
              <a:rPr lang="fi-FI" dirty="0" smtClean="0">
                <a:solidFill>
                  <a:schemeClr val="tx1"/>
                </a:solidFill>
              </a:rPr>
              <a:t> </a:t>
            </a:r>
            <a:r>
              <a:rPr lang="fi-FI" dirty="0" err="1" smtClean="0">
                <a:solidFill>
                  <a:schemeClr val="tx1"/>
                </a:solidFill>
              </a:rPr>
              <a:t>est</a:t>
            </a:r>
            <a:r>
              <a:rPr lang="fi-FI" dirty="0" smtClean="0">
                <a:solidFill>
                  <a:schemeClr val="tx1"/>
                </a:solidFill>
              </a:rPr>
              <a:t> de la </a:t>
            </a:r>
            <a:r>
              <a:rPr lang="fi-FI" dirty="0" err="1" smtClean="0">
                <a:solidFill>
                  <a:schemeClr val="tx1"/>
                </a:solidFill>
              </a:rPr>
              <a:t>forêt</a:t>
            </a:r>
            <a:r>
              <a:rPr lang="fi-FI" dirty="0" smtClean="0">
                <a:solidFill>
                  <a:schemeClr val="tx1"/>
                </a:solidFill>
              </a:rPr>
              <a:t> et </a:t>
            </a:r>
            <a:r>
              <a:rPr lang="fi-FI" dirty="0" err="1" smtClean="0">
                <a:solidFill>
                  <a:schemeClr val="tx1"/>
                </a:solidFill>
              </a:rPr>
              <a:t>nous</a:t>
            </a:r>
            <a:r>
              <a:rPr lang="fi-FI" dirty="0" smtClean="0">
                <a:solidFill>
                  <a:schemeClr val="tx1"/>
                </a:solidFill>
              </a:rPr>
              <a:t> </a:t>
            </a:r>
            <a:r>
              <a:rPr lang="fi-FI" dirty="0" err="1" smtClean="0">
                <a:solidFill>
                  <a:schemeClr val="tx1"/>
                </a:solidFill>
              </a:rPr>
              <a:t>produisons</a:t>
            </a:r>
            <a:r>
              <a:rPr lang="fi-FI" dirty="0" smtClean="0">
                <a:solidFill>
                  <a:schemeClr val="tx1"/>
                </a:solidFill>
              </a:rPr>
              <a:t> </a:t>
            </a:r>
            <a:r>
              <a:rPr lang="fi-FI" dirty="0" err="1" smtClean="0">
                <a:solidFill>
                  <a:schemeClr val="tx1"/>
                </a:solidFill>
              </a:rPr>
              <a:t>beacoup</a:t>
            </a:r>
            <a:r>
              <a:rPr lang="fi-FI" dirty="0" smtClean="0">
                <a:solidFill>
                  <a:schemeClr val="tx1"/>
                </a:solidFill>
              </a:rPr>
              <a:t> plus du </a:t>
            </a:r>
            <a:r>
              <a:rPr lang="fi-FI" dirty="0" err="1" smtClean="0">
                <a:solidFill>
                  <a:schemeClr val="tx1"/>
                </a:solidFill>
              </a:rPr>
              <a:t>bois</a:t>
            </a:r>
            <a:r>
              <a:rPr lang="fi-FI" dirty="0" smtClean="0">
                <a:solidFill>
                  <a:schemeClr val="tx1"/>
                </a:solidFill>
              </a:rPr>
              <a:t> </a:t>
            </a:r>
            <a:r>
              <a:rPr lang="fi-FI" dirty="0" err="1" smtClean="0">
                <a:solidFill>
                  <a:schemeClr val="tx1"/>
                </a:solidFill>
              </a:rPr>
              <a:t>que</a:t>
            </a:r>
            <a:r>
              <a:rPr lang="fi-FI" dirty="0" smtClean="0">
                <a:solidFill>
                  <a:schemeClr val="tx1"/>
                </a:solidFill>
              </a:rPr>
              <a:t> </a:t>
            </a:r>
            <a:r>
              <a:rPr lang="fi-FI" dirty="0" err="1" smtClean="0">
                <a:solidFill>
                  <a:schemeClr val="tx1"/>
                </a:solidFill>
              </a:rPr>
              <a:t>nous</a:t>
            </a:r>
            <a:r>
              <a:rPr lang="fi-FI" dirty="0" smtClean="0">
                <a:solidFill>
                  <a:schemeClr val="tx1"/>
                </a:solidFill>
              </a:rPr>
              <a:t> en </a:t>
            </a:r>
            <a:r>
              <a:rPr lang="fi-FI" dirty="0" err="1" smtClean="0">
                <a:solidFill>
                  <a:schemeClr val="tx1"/>
                </a:solidFill>
              </a:rPr>
              <a:t>utilisons</a:t>
            </a:r>
            <a:r>
              <a:rPr lang="fi-FI" dirty="0" smtClean="0">
                <a:solidFill>
                  <a:schemeClr val="tx1"/>
                </a:solidFill>
              </a:rPr>
              <a:t> </a:t>
            </a:r>
            <a:r>
              <a:rPr lang="fi-FI" dirty="0" err="1" smtClean="0">
                <a:solidFill>
                  <a:schemeClr val="tx1"/>
                </a:solidFill>
              </a:rPr>
              <a:t>actuellement</a:t>
            </a:r>
            <a:r>
              <a:rPr lang="fi-FI" dirty="0" smtClean="0">
                <a:solidFill>
                  <a:schemeClr val="tx1"/>
                </a:solidFill>
              </a:rPr>
              <a:t>.  </a:t>
            </a:r>
          </a:p>
          <a:p>
            <a:r>
              <a:rPr lang="en-GB" dirty="0" err="1" smtClean="0">
                <a:solidFill>
                  <a:schemeClr val="tx1"/>
                </a:solidFill>
              </a:rPr>
              <a:t>L’industrie</a:t>
            </a:r>
            <a:r>
              <a:rPr lang="en-GB" dirty="0" smtClean="0">
                <a:solidFill>
                  <a:schemeClr val="tx1"/>
                </a:solidFill>
              </a:rPr>
              <a:t> </a:t>
            </a:r>
            <a:r>
              <a:rPr lang="en-GB" dirty="0" err="1" smtClean="0">
                <a:solidFill>
                  <a:schemeClr val="tx1"/>
                </a:solidFill>
              </a:rPr>
              <a:t>liée</a:t>
            </a:r>
            <a:r>
              <a:rPr lang="en-GB" dirty="0" smtClean="0">
                <a:solidFill>
                  <a:schemeClr val="tx1"/>
                </a:solidFill>
              </a:rPr>
              <a:t> à la </a:t>
            </a:r>
            <a:r>
              <a:rPr lang="en-GB" dirty="0" err="1" smtClean="0">
                <a:solidFill>
                  <a:schemeClr val="tx1"/>
                </a:solidFill>
              </a:rPr>
              <a:t>forêt</a:t>
            </a:r>
            <a:r>
              <a:rPr lang="en-GB" dirty="0" smtClean="0">
                <a:solidFill>
                  <a:schemeClr val="tx1"/>
                </a:solidFill>
              </a:rPr>
              <a:t> a </a:t>
            </a:r>
            <a:r>
              <a:rPr lang="en-GB" dirty="0" err="1" smtClean="0">
                <a:solidFill>
                  <a:schemeClr val="tx1"/>
                </a:solidFill>
              </a:rPr>
              <a:t>été</a:t>
            </a:r>
            <a:r>
              <a:rPr lang="en-GB" dirty="0" smtClean="0">
                <a:solidFill>
                  <a:schemeClr val="tx1"/>
                </a:solidFill>
              </a:rPr>
              <a:t> le </a:t>
            </a:r>
            <a:r>
              <a:rPr lang="en-GB" dirty="0" err="1" smtClean="0">
                <a:solidFill>
                  <a:schemeClr val="tx1"/>
                </a:solidFill>
              </a:rPr>
              <a:t>pionnier</a:t>
            </a:r>
            <a:r>
              <a:rPr lang="en-GB" dirty="0" smtClean="0">
                <a:solidFill>
                  <a:schemeClr val="tx1"/>
                </a:solidFill>
              </a:rPr>
              <a:t> </a:t>
            </a:r>
            <a:r>
              <a:rPr lang="en-GB" dirty="0" err="1" smtClean="0">
                <a:solidFill>
                  <a:schemeClr val="tx1"/>
                </a:solidFill>
              </a:rPr>
              <a:t>dans</a:t>
            </a:r>
            <a:r>
              <a:rPr lang="en-GB" dirty="0" smtClean="0">
                <a:solidFill>
                  <a:schemeClr val="tx1"/>
                </a:solidFill>
              </a:rPr>
              <a:t> le </a:t>
            </a:r>
            <a:r>
              <a:rPr lang="en-GB" dirty="0" err="1" smtClean="0">
                <a:solidFill>
                  <a:schemeClr val="tx1"/>
                </a:solidFill>
              </a:rPr>
              <a:t>développement</a:t>
            </a:r>
            <a:r>
              <a:rPr lang="en-GB" dirty="0" smtClean="0">
                <a:solidFill>
                  <a:schemeClr val="tx1"/>
                </a:solidFill>
              </a:rPr>
              <a:t> de la </a:t>
            </a:r>
            <a:r>
              <a:rPr lang="en-GB" dirty="0" err="1" smtClean="0">
                <a:solidFill>
                  <a:schemeClr val="tx1"/>
                </a:solidFill>
              </a:rPr>
              <a:t>bioéconomie.Elle</a:t>
            </a:r>
            <a:r>
              <a:rPr lang="en-GB" dirty="0" smtClean="0">
                <a:solidFill>
                  <a:schemeClr val="tx1"/>
                </a:solidFill>
              </a:rPr>
              <a:t> utilise </a:t>
            </a:r>
            <a:r>
              <a:rPr lang="en-GB" dirty="0" err="1" smtClean="0">
                <a:solidFill>
                  <a:schemeClr val="tx1"/>
                </a:solidFill>
              </a:rPr>
              <a:t>depuis</a:t>
            </a:r>
            <a:r>
              <a:rPr lang="en-GB" dirty="0" smtClean="0">
                <a:solidFill>
                  <a:schemeClr val="tx1"/>
                </a:solidFill>
              </a:rPr>
              <a:t> </a:t>
            </a:r>
            <a:r>
              <a:rPr lang="en-GB" dirty="0" err="1" smtClean="0">
                <a:solidFill>
                  <a:schemeClr val="tx1"/>
                </a:solidFill>
              </a:rPr>
              <a:t>toujours</a:t>
            </a:r>
            <a:r>
              <a:rPr lang="en-GB" dirty="0" smtClean="0">
                <a:solidFill>
                  <a:schemeClr val="tx1"/>
                </a:solidFill>
              </a:rPr>
              <a:t> les </a:t>
            </a:r>
            <a:r>
              <a:rPr lang="en-GB" dirty="0" err="1" smtClean="0">
                <a:solidFill>
                  <a:schemeClr val="tx1"/>
                </a:solidFill>
              </a:rPr>
              <a:t>ressources</a:t>
            </a:r>
            <a:r>
              <a:rPr lang="en-GB" dirty="0" smtClean="0">
                <a:solidFill>
                  <a:schemeClr val="tx1"/>
                </a:solidFill>
              </a:rPr>
              <a:t> </a:t>
            </a:r>
            <a:r>
              <a:rPr lang="en-GB" dirty="0" err="1" smtClean="0">
                <a:solidFill>
                  <a:schemeClr val="tx1"/>
                </a:solidFill>
              </a:rPr>
              <a:t>renouvelables</a:t>
            </a:r>
            <a:r>
              <a:rPr lang="en-GB" dirty="0">
                <a:solidFill>
                  <a:schemeClr val="tx1"/>
                </a:solidFill>
              </a:rPr>
              <a:t> </a:t>
            </a:r>
            <a:r>
              <a:rPr lang="en-GB" dirty="0" smtClean="0">
                <a:solidFill>
                  <a:schemeClr val="tx1"/>
                </a:solidFill>
              </a:rPr>
              <a:t>et </a:t>
            </a:r>
            <a:r>
              <a:rPr lang="en-US" dirty="0" err="1" smtClean="0">
                <a:solidFill>
                  <a:schemeClr val="tx1"/>
                </a:solidFill>
              </a:rPr>
              <a:t>tient</a:t>
            </a:r>
            <a:r>
              <a:rPr lang="en-US" dirty="0" smtClean="0">
                <a:solidFill>
                  <a:schemeClr val="tx1"/>
                </a:solidFill>
              </a:rPr>
              <a:t> </a:t>
            </a:r>
            <a:r>
              <a:rPr lang="en-US" dirty="0" err="1" smtClean="0">
                <a:solidFill>
                  <a:schemeClr val="tx1"/>
                </a:solidFill>
              </a:rPr>
              <a:t>en</a:t>
            </a:r>
            <a:r>
              <a:rPr lang="en-US" dirty="0" smtClean="0">
                <a:solidFill>
                  <a:schemeClr val="tx1"/>
                </a:solidFill>
              </a:rPr>
              <a:t> </a:t>
            </a:r>
            <a:r>
              <a:rPr lang="en-US" dirty="0" err="1" smtClean="0">
                <a:solidFill>
                  <a:schemeClr val="tx1"/>
                </a:solidFill>
              </a:rPr>
              <a:t>compte</a:t>
            </a:r>
            <a:r>
              <a:rPr lang="en-US" dirty="0" smtClean="0">
                <a:solidFill>
                  <a:schemeClr val="tx1"/>
                </a:solidFill>
              </a:rPr>
              <a:t> la </a:t>
            </a:r>
            <a:r>
              <a:rPr lang="en-US" dirty="0" err="1" smtClean="0">
                <a:solidFill>
                  <a:schemeClr val="tx1"/>
                </a:solidFill>
              </a:rPr>
              <a:t>durabilité</a:t>
            </a:r>
            <a:r>
              <a:rPr lang="en-US" dirty="0" smtClean="0">
                <a:solidFill>
                  <a:schemeClr val="tx1"/>
                </a:solidFill>
              </a:rPr>
              <a:t> </a:t>
            </a:r>
            <a:r>
              <a:rPr lang="en-US" dirty="0" err="1" smtClean="0">
                <a:solidFill>
                  <a:schemeClr val="tx1"/>
                </a:solidFill>
              </a:rPr>
              <a:t>économique</a:t>
            </a:r>
            <a:r>
              <a:rPr lang="en-US" dirty="0" smtClean="0">
                <a:solidFill>
                  <a:schemeClr val="tx1"/>
                </a:solidFill>
              </a:rPr>
              <a:t>, social et </a:t>
            </a:r>
            <a:r>
              <a:rPr lang="en-US" dirty="0" err="1" smtClean="0">
                <a:solidFill>
                  <a:schemeClr val="tx1"/>
                </a:solidFill>
              </a:rPr>
              <a:t>écologique</a:t>
            </a:r>
            <a:r>
              <a:rPr lang="en-US" dirty="0" smtClean="0">
                <a:solidFill>
                  <a:schemeClr val="tx1"/>
                </a:solidFill>
              </a:rPr>
              <a:t>.</a:t>
            </a:r>
            <a:endParaRPr lang="fi-FI" dirty="0" smtClean="0">
              <a:solidFill>
                <a:schemeClr val="tx1"/>
              </a:solidFill>
            </a:endParaRPr>
          </a:p>
          <a:p>
            <a:pPr lvl="0"/>
            <a:endParaRPr lang="fi-FI" dirty="0" smtClean="0">
              <a:solidFill>
                <a:schemeClr val="tx1"/>
              </a:solidFill>
            </a:endParaRPr>
          </a:p>
        </p:txBody>
      </p:sp>
      <p:sp>
        <p:nvSpPr>
          <p:cNvPr id="9" name="Purkki 8"/>
          <p:cNvSpPr/>
          <p:nvPr/>
        </p:nvSpPr>
        <p:spPr>
          <a:xfrm>
            <a:off x="1461204" y="4031980"/>
            <a:ext cx="657925" cy="1721435"/>
          </a:xfrm>
          <a:prstGeom prst="can">
            <a:avLst/>
          </a:prstGeom>
          <a:solidFill>
            <a:srgbClr val="62BB46"/>
          </a:solidFill>
          <a:ln>
            <a:noFill/>
          </a:ln>
          <a:effectLst>
            <a:outerShdw blurRad="40000" dist="23000" dir="5400000" rotWithShape="0">
              <a:srgbClr val="000000">
                <a:alpha val="35000"/>
              </a:srgbClr>
            </a:outerShdw>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Tekstiruutu 10"/>
          <p:cNvSpPr txBox="1"/>
          <p:nvPr/>
        </p:nvSpPr>
        <p:spPr>
          <a:xfrm>
            <a:off x="1191627" y="5959987"/>
            <a:ext cx="1570125" cy="954107"/>
          </a:xfrm>
          <a:prstGeom prst="rect">
            <a:avLst/>
          </a:prstGeom>
          <a:noFill/>
        </p:spPr>
        <p:txBody>
          <a:bodyPr wrap="square" rtlCol="0">
            <a:spAutoFit/>
          </a:bodyPr>
          <a:lstStyle/>
          <a:p>
            <a:r>
              <a:rPr lang="fi-FI" sz="1400" dirty="0" smtClean="0"/>
              <a:t>La </a:t>
            </a:r>
            <a:r>
              <a:rPr lang="fi-FI" sz="1400" dirty="0" err="1" smtClean="0"/>
              <a:t>croissance</a:t>
            </a:r>
            <a:r>
              <a:rPr lang="fi-FI" sz="1400" dirty="0" smtClean="0"/>
              <a:t> </a:t>
            </a:r>
            <a:r>
              <a:rPr lang="fi-FI" sz="1400" dirty="0" err="1" smtClean="0"/>
              <a:t>annuelle</a:t>
            </a:r>
            <a:r>
              <a:rPr lang="fi-FI" sz="1400" dirty="0" smtClean="0"/>
              <a:t> des </a:t>
            </a:r>
            <a:r>
              <a:rPr lang="fi-FI" sz="1400" dirty="0" err="1" smtClean="0"/>
              <a:t>forêts</a:t>
            </a:r>
            <a:r>
              <a:rPr lang="fi-FI" sz="1400" dirty="0" smtClean="0"/>
              <a:t> </a:t>
            </a:r>
            <a:r>
              <a:rPr lang="fi-FI" sz="1400" dirty="0" err="1" smtClean="0"/>
              <a:t>finlandaises</a:t>
            </a:r>
            <a:endParaRPr lang="fi-FI" sz="1400" dirty="0" smtClean="0"/>
          </a:p>
          <a:p>
            <a:r>
              <a:rPr lang="fi-FI" sz="1400" dirty="0" smtClean="0"/>
              <a:t>100 </a:t>
            </a:r>
            <a:r>
              <a:rPr lang="fi-FI" sz="1400" dirty="0" err="1" smtClean="0"/>
              <a:t>mio</a:t>
            </a:r>
            <a:r>
              <a:rPr lang="fi-FI" sz="1400" dirty="0" smtClean="0"/>
              <a:t> </a:t>
            </a:r>
            <a:r>
              <a:rPr lang="fi-FI" sz="1400" dirty="0"/>
              <a:t>m³</a:t>
            </a:r>
          </a:p>
        </p:txBody>
      </p:sp>
      <p:sp>
        <p:nvSpPr>
          <p:cNvPr id="12" name="Tekstiruutu 11"/>
          <p:cNvSpPr txBox="1"/>
          <p:nvPr/>
        </p:nvSpPr>
        <p:spPr>
          <a:xfrm>
            <a:off x="2844089" y="5959987"/>
            <a:ext cx="1784333" cy="954107"/>
          </a:xfrm>
          <a:prstGeom prst="rect">
            <a:avLst/>
          </a:prstGeom>
          <a:noFill/>
        </p:spPr>
        <p:txBody>
          <a:bodyPr wrap="square" rtlCol="0">
            <a:spAutoFit/>
          </a:bodyPr>
          <a:lstStyle/>
          <a:p>
            <a:r>
              <a:rPr lang="fi-FI" sz="1400" dirty="0" err="1" smtClean="0"/>
              <a:t>L’utilisation</a:t>
            </a:r>
            <a:r>
              <a:rPr lang="fi-FI" sz="1400" dirty="0" smtClean="0"/>
              <a:t> </a:t>
            </a:r>
            <a:r>
              <a:rPr lang="fi-FI" sz="1400" dirty="0" err="1" smtClean="0"/>
              <a:t>annuelle</a:t>
            </a:r>
            <a:r>
              <a:rPr lang="fi-FI" sz="1400" dirty="0" smtClean="0"/>
              <a:t> par </a:t>
            </a:r>
            <a:r>
              <a:rPr lang="fi-FI" sz="1400" dirty="0" err="1" smtClean="0"/>
              <a:t>l’industrie</a:t>
            </a:r>
            <a:endParaRPr lang="fi-FI" sz="1400" dirty="0" smtClean="0"/>
          </a:p>
          <a:p>
            <a:r>
              <a:rPr lang="fi-FI" sz="1400" dirty="0" smtClean="0"/>
              <a:t>55 </a:t>
            </a:r>
            <a:r>
              <a:rPr lang="fi-FI" sz="1400" dirty="0" err="1" smtClean="0"/>
              <a:t>mio</a:t>
            </a:r>
            <a:r>
              <a:rPr lang="fi-FI" sz="1400" dirty="0"/>
              <a:t> m³</a:t>
            </a:r>
          </a:p>
          <a:p>
            <a:endParaRPr lang="fi-FI" sz="1400" dirty="0"/>
          </a:p>
        </p:txBody>
      </p:sp>
      <p:sp>
        <p:nvSpPr>
          <p:cNvPr id="8" name="Purkki 7"/>
          <p:cNvSpPr/>
          <p:nvPr/>
        </p:nvSpPr>
        <p:spPr>
          <a:xfrm>
            <a:off x="3078330" y="4738575"/>
            <a:ext cx="657925" cy="1014840"/>
          </a:xfrm>
          <a:prstGeom prst="can">
            <a:avLst/>
          </a:prstGeom>
          <a:solidFill>
            <a:srgbClr val="62BB46"/>
          </a:solidFill>
          <a:ln>
            <a:noFill/>
          </a:ln>
          <a:effectLst>
            <a:outerShdw blurRad="40000" dist="23000" dir="5400000" rotWithShape="0">
              <a:srgbClr val="000000">
                <a:alpha val="35000"/>
              </a:srgbClr>
            </a:outerShdw>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Tree>
    <p:extLst>
      <p:ext uri="{BB962C8B-B14F-4D97-AF65-F5344CB8AC3E}">
        <p14:creationId xmlns:p14="http://schemas.microsoft.com/office/powerpoint/2010/main" val="4167681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en-GB" dirty="0" smtClean="0"/>
              <a:t>La </a:t>
            </a:r>
            <a:r>
              <a:rPr lang="en-GB" dirty="0" err="1" smtClean="0"/>
              <a:t>Stratégie</a:t>
            </a:r>
            <a:r>
              <a:rPr lang="en-GB" dirty="0" smtClean="0"/>
              <a:t> </a:t>
            </a:r>
            <a:r>
              <a:rPr lang="en-GB" dirty="0" err="1" smtClean="0"/>
              <a:t>Bioéconomie</a:t>
            </a:r>
            <a:r>
              <a:rPr lang="en-GB" dirty="0" smtClean="0"/>
              <a:t> de la </a:t>
            </a:r>
            <a:r>
              <a:rPr lang="en-GB" dirty="0" err="1" smtClean="0"/>
              <a:t>Finlande</a:t>
            </a:r>
            <a:r>
              <a:rPr lang="en-GB" dirty="0" smtClean="0"/>
              <a:t>, </a:t>
            </a:r>
            <a:r>
              <a:rPr lang="en-GB" dirty="0" err="1" smtClean="0"/>
              <a:t>adopté</a:t>
            </a:r>
            <a:r>
              <a:rPr lang="en-GB" dirty="0" smtClean="0"/>
              <a:t> </a:t>
            </a:r>
            <a:r>
              <a:rPr lang="en-GB" dirty="0" err="1" smtClean="0"/>
              <a:t>en</a:t>
            </a:r>
            <a:r>
              <a:rPr lang="en-GB" dirty="0" smtClean="0"/>
              <a:t> </a:t>
            </a:r>
            <a:r>
              <a:rPr lang="en-GB" dirty="0" err="1" smtClean="0"/>
              <a:t>mai</a:t>
            </a:r>
            <a:r>
              <a:rPr lang="en-GB" dirty="0" smtClean="0"/>
              <a:t> 2014</a:t>
            </a:r>
            <a:endParaRPr lang="fi-FI" dirty="0"/>
          </a:p>
        </p:txBody>
      </p:sp>
      <p:sp>
        <p:nvSpPr>
          <p:cNvPr id="4" name="Nuoli oikealle 3"/>
          <p:cNvSpPr/>
          <p:nvPr/>
        </p:nvSpPr>
        <p:spPr>
          <a:xfrm>
            <a:off x="923028" y="1570007"/>
            <a:ext cx="5503654" cy="4218317"/>
          </a:xfrm>
          <a:prstGeom prst="rightArrow">
            <a:avLst>
              <a:gd name="adj1" fmla="val 74949"/>
              <a:gd name="adj2" fmla="val 29141"/>
            </a:avLst>
          </a:prstGeom>
          <a:solidFill>
            <a:srgbClr val="62BB46"/>
          </a:solid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aphicFrame>
        <p:nvGraphicFramePr>
          <p:cNvPr id="5" name="Kaaviokuva 4"/>
          <p:cNvGraphicFramePr/>
          <p:nvPr>
            <p:extLst>
              <p:ext uri="{D42A27DB-BD31-4B8C-83A1-F6EECF244321}">
                <p14:modId xmlns:p14="http://schemas.microsoft.com/office/powerpoint/2010/main" val="119312315"/>
              </p:ext>
            </p:extLst>
          </p:nvPr>
        </p:nvGraphicFramePr>
        <p:xfrm>
          <a:off x="1544119" y="2587929"/>
          <a:ext cx="3381567" cy="21220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Pyöristetty suorakulmio 5"/>
          <p:cNvSpPr/>
          <p:nvPr/>
        </p:nvSpPr>
        <p:spPr>
          <a:xfrm>
            <a:off x="1026558" y="2475781"/>
            <a:ext cx="465805" cy="2372264"/>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i-FI" b="1" dirty="0" err="1" smtClean="0">
                <a:solidFill>
                  <a:schemeClr val="tx1"/>
                </a:solidFill>
              </a:rPr>
              <a:t>Objectifs</a:t>
            </a:r>
            <a:r>
              <a:rPr lang="fi-FI" b="1" dirty="0" smtClean="0">
                <a:solidFill>
                  <a:schemeClr val="tx1"/>
                </a:solidFill>
              </a:rPr>
              <a:t> </a:t>
            </a:r>
            <a:r>
              <a:rPr lang="fi-FI" b="1" dirty="0" err="1" smtClean="0">
                <a:solidFill>
                  <a:schemeClr val="tx1"/>
                </a:solidFill>
              </a:rPr>
              <a:t>stratégiques</a:t>
            </a:r>
            <a:endParaRPr lang="fi-FI" b="1" dirty="0">
              <a:solidFill>
                <a:schemeClr val="tx1"/>
              </a:solidFill>
            </a:endParaRPr>
          </a:p>
        </p:txBody>
      </p:sp>
      <p:sp>
        <p:nvSpPr>
          <p:cNvPr id="7" name="Pyöristetty suorakulmio 6"/>
          <p:cNvSpPr/>
          <p:nvPr/>
        </p:nvSpPr>
        <p:spPr>
          <a:xfrm>
            <a:off x="4994694" y="2587929"/>
            <a:ext cx="465805" cy="2122098"/>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i-FI" sz="1600" b="1" dirty="0" err="1" smtClean="0">
                <a:solidFill>
                  <a:schemeClr val="tx1"/>
                </a:solidFill>
              </a:rPr>
              <a:t>Implementation</a:t>
            </a:r>
            <a:r>
              <a:rPr lang="fi-FI" sz="1600" b="1" dirty="0" smtClean="0">
                <a:solidFill>
                  <a:schemeClr val="tx1"/>
                </a:solidFill>
              </a:rPr>
              <a:t> et </a:t>
            </a:r>
            <a:r>
              <a:rPr lang="fi-FI" sz="1600" b="1" dirty="0" err="1" smtClean="0">
                <a:solidFill>
                  <a:schemeClr val="tx1"/>
                </a:solidFill>
              </a:rPr>
              <a:t>monitoring</a:t>
            </a:r>
            <a:endParaRPr lang="fi-FI" sz="1600" b="1" dirty="0">
              <a:solidFill>
                <a:schemeClr val="tx1"/>
              </a:solidFill>
            </a:endParaRPr>
          </a:p>
        </p:txBody>
      </p:sp>
      <p:sp>
        <p:nvSpPr>
          <p:cNvPr id="8" name="Pyöristetty suorakulmio 7"/>
          <p:cNvSpPr/>
          <p:nvPr/>
        </p:nvSpPr>
        <p:spPr>
          <a:xfrm>
            <a:off x="5719328" y="2725947"/>
            <a:ext cx="1613140" cy="1854675"/>
          </a:xfrm>
          <a:prstGeom prst="roundRect">
            <a:avLst/>
          </a:prstGeom>
          <a:solidFill>
            <a:srgbClr val="62BB46"/>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400" dirty="0" smtClean="0"/>
              <a:t>Les </a:t>
            </a:r>
            <a:r>
              <a:rPr lang="fi-FI" sz="1400" dirty="0" err="1" smtClean="0"/>
              <a:t>solutions</a:t>
            </a:r>
            <a:r>
              <a:rPr lang="fi-FI" sz="1400" dirty="0" smtClean="0"/>
              <a:t> </a:t>
            </a:r>
            <a:r>
              <a:rPr lang="fi-FI" sz="1400" dirty="0" err="1" smtClean="0"/>
              <a:t>durables</a:t>
            </a:r>
            <a:r>
              <a:rPr lang="fi-FI" sz="1400" dirty="0" smtClean="0"/>
              <a:t> en </a:t>
            </a:r>
            <a:r>
              <a:rPr lang="fi-FI" sz="1400" dirty="0" err="1" smtClean="0"/>
              <a:t>bioéconomie</a:t>
            </a:r>
            <a:r>
              <a:rPr lang="fi-FI" sz="1400" dirty="0" smtClean="0"/>
              <a:t> </a:t>
            </a:r>
            <a:r>
              <a:rPr lang="fi-FI" sz="1400" dirty="0" err="1" smtClean="0"/>
              <a:t>sont</a:t>
            </a:r>
            <a:r>
              <a:rPr lang="fi-FI" sz="1400" dirty="0" smtClean="0"/>
              <a:t> la </a:t>
            </a:r>
            <a:r>
              <a:rPr lang="fi-FI" sz="1400" dirty="0" err="1" smtClean="0"/>
              <a:t>base</a:t>
            </a:r>
            <a:r>
              <a:rPr lang="fi-FI" sz="1400" dirty="0" smtClean="0"/>
              <a:t> de la </a:t>
            </a:r>
            <a:r>
              <a:rPr lang="fi-FI" sz="1400" dirty="0" err="1" smtClean="0"/>
              <a:t>compétitivité</a:t>
            </a:r>
            <a:r>
              <a:rPr lang="fi-FI" sz="1400" dirty="0" smtClean="0"/>
              <a:t> et de </a:t>
            </a:r>
            <a:r>
              <a:rPr lang="fi-FI" sz="1400" dirty="0" err="1" smtClean="0"/>
              <a:t>bien-être</a:t>
            </a:r>
            <a:r>
              <a:rPr lang="fi-FI" sz="1400" dirty="0" smtClean="0"/>
              <a:t> de la </a:t>
            </a:r>
            <a:r>
              <a:rPr lang="fi-FI" sz="1400" dirty="0" err="1" smtClean="0"/>
              <a:t>Finlande</a:t>
            </a:r>
            <a:r>
              <a:rPr lang="fi-FI" sz="1400" dirty="0" smtClean="0"/>
              <a:t>. </a:t>
            </a:r>
            <a:endParaRPr lang="fi-FI" sz="1400" dirty="0"/>
          </a:p>
        </p:txBody>
      </p:sp>
    </p:spTree>
    <p:extLst>
      <p:ext uri="{BB962C8B-B14F-4D97-AF65-F5344CB8AC3E}">
        <p14:creationId xmlns:p14="http://schemas.microsoft.com/office/powerpoint/2010/main" val="11121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err="1" smtClean="0"/>
              <a:t>Elaboration</a:t>
            </a:r>
            <a:r>
              <a:rPr lang="fi-FI" dirty="0" smtClean="0"/>
              <a:t> de la </a:t>
            </a:r>
            <a:r>
              <a:rPr lang="fi-FI" dirty="0" err="1" smtClean="0"/>
              <a:t>stratégie</a:t>
            </a:r>
            <a:r>
              <a:rPr lang="fi-FI" dirty="0" smtClean="0"/>
              <a:t> </a:t>
            </a:r>
            <a:r>
              <a:rPr lang="fi-FI" dirty="0" err="1" smtClean="0"/>
              <a:t>bioéconomie</a:t>
            </a:r>
            <a:r>
              <a:rPr lang="fi-FI" dirty="0" smtClean="0"/>
              <a:t> </a:t>
            </a:r>
            <a:br>
              <a:rPr lang="fi-FI" dirty="0" smtClean="0"/>
            </a:br>
            <a:r>
              <a:rPr lang="fi-FI" dirty="0" smtClean="0"/>
              <a:t>de la </a:t>
            </a:r>
            <a:r>
              <a:rPr lang="fi-FI" dirty="0" err="1" smtClean="0"/>
              <a:t>Finlande</a:t>
            </a:r>
            <a:endParaRPr lang="fi-FI" dirty="0"/>
          </a:p>
        </p:txBody>
      </p:sp>
      <p:sp>
        <p:nvSpPr>
          <p:cNvPr id="3" name="Sisällön paikkamerkki 2"/>
          <p:cNvSpPr>
            <a:spLocks noGrp="1"/>
          </p:cNvSpPr>
          <p:nvPr>
            <p:ph idx="1"/>
          </p:nvPr>
        </p:nvSpPr>
        <p:spPr>
          <a:xfrm>
            <a:off x="362314" y="1715512"/>
            <a:ext cx="8229600" cy="4572000"/>
          </a:xfrm>
        </p:spPr>
        <p:txBody>
          <a:bodyPr>
            <a:normAutofit/>
          </a:bodyPr>
          <a:lstStyle/>
          <a:p>
            <a:pPr lvl="0"/>
            <a:r>
              <a:rPr lang="fi-FI" dirty="0" err="1" smtClean="0">
                <a:solidFill>
                  <a:schemeClr val="tx1"/>
                </a:solidFill>
              </a:rPr>
              <a:t>Procédure</a:t>
            </a:r>
            <a:r>
              <a:rPr lang="fi-FI" dirty="0" smtClean="0">
                <a:solidFill>
                  <a:schemeClr val="tx1"/>
                </a:solidFill>
              </a:rPr>
              <a:t> </a:t>
            </a:r>
            <a:r>
              <a:rPr lang="fi-FI" dirty="0" err="1" smtClean="0">
                <a:solidFill>
                  <a:schemeClr val="tx1"/>
                </a:solidFill>
              </a:rPr>
              <a:t>ouverte</a:t>
            </a:r>
            <a:r>
              <a:rPr lang="fi-FI" dirty="0" smtClean="0">
                <a:solidFill>
                  <a:schemeClr val="tx1"/>
                </a:solidFill>
              </a:rPr>
              <a:t> </a:t>
            </a:r>
            <a:r>
              <a:rPr lang="fi-FI" dirty="0" err="1" smtClean="0">
                <a:solidFill>
                  <a:schemeClr val="tx1"/>
                </a:solidFill>
              </a:rPr>
              <a:t>incluant</a:t>
            </a:r>
            <a:r>
              <a:rPr lang="fi-FI" dirty="0" smtClean="0">
                <a:solidFill>
                  <a:schemeClr val="tx1"/>
                </a:solidFill>
              </a:rPr>
              <a:t> les </a:t>
            </a:r>
            <a:r>
              <a:rPr lang="fi-FI" dirty="0" err="1" smtClean="0">
                <a:solidFill>
                  <a:schemeClr val="tx1"/>
                </a:solidFill>
              </a:rPr>
              <a:t>services</a:t>
            </a:r>
            <a:r>
              <a:rPr lang="fi-FI" dirty="0" smtClean="0">
                <a:solidFill>
                  <a:schemeClr val="tx1"/>
                </a:solidFill>
              </a:rPr>
              <a:t> du </a:t>
            </a:r>
            <a:r>
              <a:rPr lang="fi-FI" dirty="0" err="1">
                <a:solidFill>
                  <a:schemeClr val="tx1"/>
                </a:solidFill>
              </a:rPr>
              <a:t>P</a:t>
            </a:r>
            <a:r>
              <a:rPr lang="fi-FI" dirty="0" err="1" smtClean="0">
                <a:solidFill>
                  <a:schemeClr val="tx1"/>
                </a:solidFill>
              </a:rPr>
              <a:t>remier</a:t>
            </a:r>
            <a:r>
              <a:rPr lang="fi-FI" dirty="0" smtClean="0">
                <a:solidFill>
                  <a:schemeClr val="tx1"/>
                </a:solidFill>
              </a:rPr>
              <a:t> </a:t>
            </a:r>
            <a:r>
              <a:rPr lang="fi-FI" dirty="0" err="1" smtClean="0">
                <a:solidFill>
                  <a:schemeClr val="tx1"/>
                </a:solidFill>
              </a:rPr>
              <a:t>Ministre</a:t>
            </a:r>
            <a:r>
              <a:rPr lang="fi-FI" dirty="0" smtClean="0">
                <a:solidFill>
                  <a:schemeClr val="tx1"/>
                </a:solidFill>
              </a:rPr>
              <a:t>, le </a:t>
            </a:r>
            <a:r>
              <a:rPr lang="fi-FI" dirty="0" err="1" smtClean="0">
                <a:solidFill>
                  <a:schemeClr val="tx1"/>
                </a:solidFill>
              </a:rPr>
              <a:t>ministère</a:t>
            </a:r>
            <a:r>
              <a:rPr lang="fi-FI" dirty="0" smtClean="0">
                <a:solidFill>
                  <a:schemeClr val="tx1"/>
                </a:solidFill>
              </a:rPr>
              <a:t> de </a:t>
            </a:r>
            <a:r>
              <a:rPr lang="fi-FI" dirty="0" err="1" smtClean="0">
                <a:solidFill>
                  <a:schemeClr val="tx1"/>
                </a:solidFill>
              </a:rPr>
              <a:t>l’agriculture</a:t>
            </a:r>
            <a:r>
              <a:rPr lang="fi-FI" dirty="0" smtClean="0">
                <a:solidFill>
                  <a:schemeClr val="tx1"/>
                </a:solidFill>
              </a:rPr>
              <a:t> et de la </a:t>
            </a:r>
            <a:r>
              <a:rPr lang="fi-FI" dirty="0" err="1" smtClean="0">
                <a:solidFill>
                  <a:schemeClr val="tx1"/>
                </a:solidFill>
              </a:rPr>
              <a:t>forêt</a:t>
            </a:r>
            <a:r>
              <a:rPr lang="fi-FI" dirty="0" smtClean="0">
                <a:solidFill>
                  <a:schemeClr val="tx1"/>
                </a:solidFill>
              </a:rPr>
              <a:t>, le </a:t>
            </a:r>
            <a:r>
              <a:rPr lang="fi-FI" dirty="0" err="1" smtClean="0">
                <a:solidFill>
                  <a:schemeClr val="tx1"/>
                </a:solidFill>
              </a:rPr>
              <a:t>ministère</a:t>
            </a:r>
            <a:r>
              <a:rPr lang="fi-FI" dirty="0" smtClean="0">
                <a:solidFill>
                  <a:schemeClr val="tx1"/>
                </a:solidFill>
              </a:rPr>
              <a:t> de </a:t>
            </a:r>
            <a:r>
              <a:rPr lang="fi-FI" dirty="0" err="1" smtClean="0">
                <a:solidFill>
                  <a:schemeClr val="tx1"/>
                </a:solidFill>
              </a:rPr>
              <a:t>l’économie</a:t>
            </a:r>
            <a:r>
              <a:rPr lang="fi-FI" dirty="0" smtClean="0">
                <a:solidFill>
                  <a:schemeClr val="tx1"/>
                </a:solidFill>
              </a:rPr>
              <a:t>, le </a:t>
            </a:r>
            <a:r>
              <a:rPr lang="fi-FI" dirty="0" err="1" smtClean="0">
                <a:solidFill>
                  <a:schemeClr val="tx1"/>
                </a:solidFill>
              </a:rPr>
              <a:t>ministère</a:t>
            </a:r>
            <a:r>
              <a:rPr lang="fi-FI" dirty="0" smtClean="0">
                <a:solidFill>
                  <a:schemeClr val="tx1"/>
                </a:solidFill>
              </a:rPr>
              <a:t> de </a:t>
            </a:r>
            <a:r>
              <a:rPr lang="fi-FI" dirty="0" err="1" smtClean="0">
                <a:solidFill>
                  <a:schemeClr val="tx1"/>
                </a:solidFill>
              </a:rPr>
              <a:t>l’environnement</a:t>
            </a:r>
            <a:r>
              <a:rPr lang="fi-FI" dirty="0" smtClean="0">
                <a:solidFill>
                  <a:schemeClr val="tx1"/>
                </a:solidFill>
              </a:rPr>
              <a:t>, le </a:t>
            </a:r>
            <a:r>
              <a:rPr lang="fi-FI" dirty="0" err="1" smtClean="0">
                <a:solidFill>
                  <a:schemeClr val="tx1"/>
                </a:solidFill>
              </a:rPr>
              <a:t>ministère</a:t>
            </a:r>
            <a:r>
              <a:rPr lang="fi-FI" dirty="0" smtClean="0">
                <a:solidFill>
                  <a:schemeClr val="tx1"/>
                </a:solidFill>
              </a:rPr>
              <a:t> de </a:t>
            </a:r>
            <a:r>
              <a:rPr lang="fi-FI" dirty="0" err="1" smtClean="0">
                <a:solidFill>
                  <a:schemeClr val="tx1"/>
                </a:solidFill>
              </a:rPr>
              <a:t>l’éducation</a:t>
            </a:r>
            <a:r>
              <a:rPr lang="fi-FI" dirty="0" smtClean="0">
                <a:solidFill>
                  <a:schemeClr val="tx1"/>
                </a:solidFill>
              </a:rPr>
              <a:t> et de la culture, le </a:t>
            </a:r>
            <a:r>
              <a:rPr lang="fi-FI" dirty="0" err="1" smtClean="0">
                <a:solidFill>
                  <a:schemeClr val="tx1"/>
                </a:solidFill>
              </a:rPr>
              <a:t>ministère</a:t>
            </a:r>
            <a:r>
              <a:rPr lang="fi-FI" dirty="0" smtClean="0">
                <a:solidFill>
                  <a:schemeClr val="tx1"/>
                </a:solidFill>
              </a:rPr>
              <a:t> des </a:t>
            </a:r>
            <a:r>
              <a:rPr lang="fi-FI" dirty="0" err="1" smtClean="0">
                <a:solidFill>
                  <a:schemeClr val="tx1"/>
                </a:solidFill>
              </a:rPr>
              <a:t>affaires</a:t>
            </a:r>
            <a:r>
              <a:rPr lang="fi-FI" dirty="0" smtClean="0">
                <a:solidFill>
                  <a:schemeClr val="tx1"/>
                </a:solidFill>
              </a:rPr>
              <a:t> </a:t>
            </a:r>
            <a:r>
              <a:rPr lang="fi-FI" dirty="0" err="1" smtClean="0">
                <a:solidFill>
                  <a:schemeClr val="tx1"/>
                </a:solidFill>
              </a:rPr>
              <a:t>sociales</a:t>
            </a:r>
            <a:r>
              <a:rPr lang="fi-FI" dirty="0" smtClean="0">
                <a:solidFill>
                  <a:schemeClr val="tx1"/>
                </a:solidFill>
              </a:rPr>
              <a:t> et de la </a:t>
            </a:r>
            <a:r>
              <a:rPr lang="fi-FI" dirty="0" err="1" smtClean="0">
                <a:solidFill>
                  <a:schemeClr val="tx1"/>
                </a:solidFill>
              </a:rPr>
              <a:t>santé</a:t>
            </a:r>
            <a:r>
              <a:rPr lang="fi-FI" dirty="0" smtClean="0">
                <a:solidFill>
                  <a:schemeClr val="tx1"/>
                </a:solidFill>
              </a:rPr>
              <a:t>, le </a:t>
            </a:r>
            <a:r>
              <a:rPr lang="fi-FI" dirty="0" err="1" smtClean="0">
                <a:solidFill>
                  <a:schemeClr val="tx1"/>
                </a:solidFill>
              </a:rPr>
              <a:t>ministère</a:t>
            </a:r>
            <a:r>
              <a:rPr lang="fi-FI" dirty="0" smtClean="0">
                <a:solidFill>
                  <a:schemeClr val="tx1"/>
                </a:solidFill>
              </a:rPr>
              <a:t> des </a:t>
            </a:r>
            <a:r>
              <a:rPr lang="fi-FI" dirty="0" err="1" smtClean="0">
                <a:solidFill>
                  <a:schemeClr val="tx1"/>
                </a:solidFill>
              </a:rPr>
              <a:t>finances</a:t>
            </a:r>
            <a:r>
              <a:rPr lang="fi-FI" dirty="0" smtClean="0">
                <a:solidFill>
                  <a:schemeClr val="tx1"/>
                </a:solidFill>
              </a:rPr>
              <a:t>, </a:t>
            </a:r>
            <a:r>
              <a:rPr lang="fi-FI" dirty="0" err="1" smtClean="0">
                <a:solidFill>
                  <a:schemeClr val="tx1"/>
                </a:solidFill>
              </a:rPr>
              <a:t>plusieurs</a:t>
            </a:r>
            <a:r>
              <a:rPr lang="fi-FI" dirty="0" smtClean="0">
                <a:solidFill>
                  <a:schemeClr val="tx1"/>
                </a:solidFill>
              </a:rPr>
              <a:t> </a:t>
            </a:r>
            <a:r>
              <a:rPr lang="fi-FI" dirty="0" err="1" smtClean="0">
                <a:solidFill>
                  <a:schemeClr val="tx1"/>
                </a:solidFill>
              </a:rPr>
              <a:t>instituts</a:t>
            </a:r>
            <a:r>
              <a:rPr lang="fi-FI" dirty="0" smtClean="0">
                <a:solidFill>
                  <a:schemeClr val="tx1"/>
                </a:solidFill>
              </a:rPr>
              <a:t> de </a:t>
            </a:r>
            <a:r>
              <a:rPr lang="fi-FI" dirty="0" err="1" smtClean="0">
                <a:solidFill>
                  <a:schemeClr val="tx1"/>
                </a:solidFill>
              </a:rPr>
              <a:t>recherche</a:t>
            </a:r>
            <a:r>
              <a:rPr lang="fi-FI" dirty="0" smtClean="0">
                <a:solidFill>
                  <a:schemeClr val="tx1"/>
                </a:solidFill>
              </a:rPr>
              <a:t> </a:t>
            </a:r>
            <a:r>
              <a:rPr lang="fi-FI" dirty="0" err="1" smtClean="0">
                <a:solidFill>
                  <a:schemeClr val="tx1"/>
                </a:solidFill>
              </a:rPr>
              <a:t>ainsi</a:t>
            </a:r>
            <a:r>
              <a:rPr lang="fi-FI" dirty="0" smtClean="0">
                <a:solidFill>
                  <a:schemeClr val="tx1"/>
                </a:solidFill>
              </a:rPr>
              <a:t> </a:t>
            </a:r>
            <a:r>
              <a:rPr lang="fi-FI" dirty="0" err="1" smtClean="0">
                <a:solidFill>
                  <a:schemeClr val="tx1"/>
                </a:solidFill>
              </a:rPr>
              <a:t>que</a:t>
            </a:r>
            <a:r>
              <a:rPr lang="fi-FI" dirty="0" smtClean="0">
                <a:solidFill>
                  <a:schemeClr val="tx1"/>
                </a:solidFill>
              </a:rPr>
              <a:t> des </a:t>
            </a:r>
            <a:r>
              <a:rPr lang="fi-FI" dirty="0" err="1" smtClean="0">
                <a:solidFill>
                  <a:schemeClr val="tx1"/>
                </a:solidFill>
              </a:rPr>
              <a:t>groupes</a:t>
            </a:r>
            <a:r>
              <a:rPr lang="fi-FI" dirty="0" smtClean="0">
                <a:solidFill>
                  <a:schemeClr val="tx1"/>
                </a:solidFill>
              </a:rPr>
              <a:t> </a:t>
            </a:r>
            <a:r>
              <a:rPr lang="fi-FI" dirty="0" err="1" smtClean="0">
                <a:solidFill>
                  <a:schemeClr val="tx1"/>
                </a:solidFill>
              </a:rPr>
              <a:t>d’intérêt</a:t>
            </a:r>
            <a:r>
              <a:rPr lang="fi-FI" dirty="0" smtClean="0">
                <a:solidFill>
                  <a:schemeClr val="tx1"/>
                </a:solidFill>
              </a:rPr>
              <a:t>.</a:t>
            </a:r>
          </a:p>
          <a:p>
            <a:pPr lvl="0"/>
            <a:r>
              <a:rPr lang="fi-FI" dirty="0" smtClean="0">
                <a:solidFill>
                  <a:schemeClr val="tx1"/>
                </a:solidFill>
              </a:rPr>
              <a:t>5 </a:t>
            </a:r>
            <a:r>
              <a:rPr lang="fi-FI" dirty="0" err="1" smtClean="0">
                <a:solidFill>
                  <a:schemeClr val="tx1"/>
                </a:solidFill>
              </a:rPr>
              <a:t>groupes</a:t>
            </a:r>
            <a:r>
              <a:rPr lang="fi-FI" dirty="0" smtClean="0">
                <a:solidFill>
                  <a:schemeClr val="tx1"/>
                </a:solidFill>
              </a:rPr>
              <a:t> de </a:t>
            </a:r>
            <a:r>
              <a:rPr lang="fi-FI" dirty="0" err="1" smtClean="0">
                <a:solidFill>
                  <a:schemeClr val="tx1"/>
                </a:solidFill>
              </a:rPr>
              <a:t>travail</a:t>
            </a:r>
            <a:r>
              <a:rPr lang="fi-FI" dirty="0" smtClean="0">
                <a:solidFill>
                  <a:schemeClr val="tx1"/>
                </a:solidFill>
              </a:rPr>
              <a:t> </a:t>
            </a:r>
            <a:r>
              <a:rPr lang="fi-FI" dirty="0" err="1" smtClean="0">
                <a:solidFill>
                  <a:schemeClr val="tx1"/>
                </a:solidFill>
              </a:rPr>
              <a:t>étaient</a:t>
            </a:r>
            <a:r>
              <a:rPr lang="fi-FI" dirty="0" smtClean="0">
                <a:solidFill>
                  <a:schemeClr val="tx1"/>
                </a:solidFill>
              </a:rPr>
              <a:t> </a:t>
            </a:r>
            <a:r>
              <a:rPr lang="fi-FI" dirty="0" err="1" smtClean="0">
                <a:solidFill>
                  <a:schemeClr val="tx1"/>
                </a:solidFill>
              </a:rPr>
              <a:t>contitués</a:t>
            </a:r>
            <a:r>
              <a:rPr lang="fi-FI" dirty="0" smtClean="0">
                <a:solidFill>
                  <a:schemeClr val="tx1"/>
                </a:solidFill>
              </a:rPr>
              <a:t>.</a:t>
            </a:r>
          </a:p>
          <a:p>
            <a:pPr lvl="0"/>
            <a:r>
              <a:rPr lang="fi-FI" dirty="0" smtClean="0">
                <a:solidFill>
                  <a:schemeClr val="tx1"/>
                </a:solidFill>
              </a:rPr>
              <a:t>3 </a:t>
            </a:r>
            <a:r>
              <a:rPr lang="fi-FI" dirty="0" err="1" smtClean="0">
                <a:solidFill>
                  <a:schemeClr val="tx1"/>
                </a:solidFill>
              </a:rPr>
              <a:t>réunions</a:t>
            </a:r>
            <a:r>
              <a:rPr lang="fi-FI" dirty="0" smtClean="0">
                <a:solidFill>
                  <a:schemeClr val="tx1"/>
                </a:solidFill>
              </a:rPr>
              <a:t> </a:t>
            </a:r>
            <a:r>
              <a:rPr lang="fi-FI" dirty="0" err="1" smtClean="0">
                <a:solidFill>
                  <a:schemeClr val="tx1"/>
                </a:solidFill>
              </a:rPr>
              <a:t>régionales</a:t>
            </a:r>
            <a:r>
              <a:rPr lang="fi-FI" dirty="0" smtClean="0">
                <a:solidFill>
                  <a:schemeClr val="tx1"/>
                </a:solidFill>
              </a:rPr>
              <a:t> </a:t>
            </a:r>
            <a:r>
              <a:rPr lang="fi-FI" dirty="0" err="1" smtClean="0">
                <a:solidFill>
                  <a:schemeClr val="tx1"/>
                </a:solidFill>
              </a:rPr>
              <a:t>étaient</a:t>
            </a:r>
            <a:r>
              <a:rPr lang="fi-FI" dirty="0" smtClean="0">
                <a:solidFill>
                  <a:schemeClr val="tx1"/>
                </a:solidFill>
              </a:rPr>
              <a:t> </a:t>
            </a:r>
            <a:r>
              <a:rPr lang="fi-FI" dirty="0" err="1" smtClean="0">
                <a:solidFill>
                  <a:schemeClr val="tx1"/>
                </a:solidFill>
              </a:rPr>
              <a:t>organisées</a:t>
            </a:r>
            <a:r>
              <a:rPr lang="fi-FI" dirty="0" smtClean="0">
                <a:solidFill>
                  <a:schemeClr val="tx1"/>
                </a:solidFill>
              </a:rPr>
              <a:t>.</a:t>
            </a:r>
          </a:p>
          <a:p>
            <a:pPr lvl="0"/>
            <a:r>
              <a:rPr lang="fi-FI" dirty="0" smtClean="0">
                <a:solidFill>
                  <a:schemeClr val="tx1"/>
                </a:solidFill>
              </a:rPr>
              <a:t>Des </a:t>
            </a:r>
            <a:r>
              <a:rPr lang="fi-FI" dirty="0" err="1" smtClean="0">
                <a:solidFill>
                  <a:schemeClr val="tx1"/>
                </a:solidFill>
              </a:rPr>
              <a:t>réunions</a:t>
            </a:r>
            <a:r>
              <a:rPr lang="fi-FI" dirty="0" smtClean="0">
                <a:solidFill>
                  <a:schemeClr val="tx1"/>
                </a:solidFill>
              </a:rPr>
              <a:t> </a:t>
            </a:r>
            <a:r>
              <a:rPr lang="fi-FI" dirty="0" err="1" smtClean="0">
                <a:solidFill>
                  <a:schemeClr val="tx1"/>
                </a:solidFill>
              </a:rPr>
              <a:t>sectoriels</a:t>
            </a:r>
            <a:r>
              <a:rPr lang="fi-FI" dirty="0" smtClean="0">
                <a:solidFill>
                  <a:schemeClr val="tx1"/>
                </a:solidFill>
              </a:rPr>
              <a:t> </a:t>
            </a:r>
            <a:r>
              <a:rPr lang="fi-FI" dirty="0" err="1" smtClean="0">
                <a:solidFill>
                  <a:schemeClr val="tx1"/>
                </a:solidFill>
              </a:rPr>
              <a:t>étaient</a:t>
            </a:r>
            <a:r>
              <a:rPr lang="fi-FI" dirty="0" smtClean="0">
                <a:solidFill>
                  <a:schemeClr val="tx1"/>
                </a:solidFill>
              </a:rPr>
              <a:t> </a:t>
            </a:r>
            <a:r>
              <a:rPr lang="fi-FI" dirty="0" err="1" smtClean="0">
                <a:solidFill>
                  <a:schemeClr val="tx1"/>
                </a:solidFill>
              </a:rPr>
              <a:t>également</a:t>
            </a:r>
            <a:r>
              <a:rPr lang="fi-FI" dirty="0" smtClean="0">
                <a:solidFill>
                  <a:schemeClr val="tx1"/>
                </a:solidFill>
              </a:rPr>
              <a:t> </a:t>
            </a:r>
            <a:r>
              <a:rPr lang="fi-FI" dirty="0" err="1" smtClean="0">
                <a:solidFill>
                  <a:schemeClr val="tx1"/>
                </a:solidFill>
              </a:rPr>
              <a:t>organisées</a:t>
            </a:r>
            <a:r>
              <a:rPr lang="fi-FI" dirty="0" smtClean="0">
                <a:solidFill>
                  <a:schemeClr val="tx1"/>
                </a:solidFill>
              </a:rPr>
              <a:t>.</a:t>
            </a:r>
          </a:p>
          <a:p>
            <a:pPr lvl="0"/>
            <a:r>
              <a:rPr lang="fi-FI" dirty="0" smtClean="0">
                <a:solidFill>
                  <a:schemeClr val="tx1"/>
                </a:solidFill>
              </a:rPr>
              <a:t>Le </a:t>
            </a:r>
            <a:r>
              <a:rPr lang="fi-FI" dirty="0" err="1" smtClean="0">
                <a:solidFill>
                  <a:schemeClr val="tx1"/>
                </a:solidFill>
              </a:rPr>
              <a:t>grand</a:t>
            </a:r>
            <a:r>
              <a:rPr lang="fi-FI" dirty="0" smtClean="0">
                <a:solidFill>
                  <a:schemeClr val="tx1"/>
                </a:solidFill>
              </a:rPr>
              <a:t> </a:t>
            </a:r>
            <a:r>
              <a:rPr lang="fi-FI" dirty="0" err="1" smtClean="0">
                <a:solidFill>
                  <a:schemeClr val="tx1"/>
                </a:solidFill>
              </a:rPr>
              <a:t>public</a:t>
            </a:r>
            <a:r>
              <a:rPr lang="fi-FI" dirty="0" smtClean="0">
                <a:solidFill>
                  <a:schemeClr val="tx1"/>
                </a:solidFill>
              </a:rPr>
              <a:t> a </a:t>
            </a:r>
            <a:r>
              <a:rPr lang="fi-FI" dirty="0" err="1" smtClean="0">
                <a:solidFill>
                  <a:schemeClr val="tx1"/>
                </a:solidFill>
              </a:rPr>
              <a:t>pû</a:t>
            </a:r>
            <a:r>
              <a:rPr lang="fi-FI" dirty="0" smtClean="0">
                <a:solidFill>
                  <a:schemeClr val="tx1"/>
                </a:solidFill>
              </a:rPr>
              <a:t> </a:t>
            </a:r>
            <a:r>
              <a:rPr lang="fi-FI" dirty="0" err="1" smtClean="0">
                <a:solidFill>
                  <a:schemeClr val="tx1"/>
                </a:solidFill>
              </a:rPr>
              <a:t>donner</a:t>
            </a:r>
            <a:r>
              <a:rPr lang="fi-FI" dirty="0" smtClean="0">
                <a:solidFill>
                  <a:schemeClr val="tx1"/>
                </a:solidFill>
              </a:rPr>
              <a:t> </a:t>
            </a:r>
            <a:r>
              <a:rPr lang="fi-FI" dirty="0" err="1" smtClean="0">
                <a:solidFill>
                  <a:schemeClr val="tx1"/>
                </a:solidFill>
              </a:rPr>
              <a:t>ses</a:t>
            </a:r>
            <a:r>
              <a:rPr lang="fi-FI" dirty="0" smtClean="0">
                <a:solidFill>
                  <a:schemeClr val="tx1"/>
                </a:solidFill>
              </a:rPr>
              <a:t> </a:t>
            </a:r>
            <a:r>
              <a:rPr lang="fi-FI" dirty="0" err="1" smtClean="0">
                <a:solidFill>
                  <a:schemeClr val="tx1"/>
                </a:solidFill>
              </a:rPr>
              <a:t>points</a:t>
            </a:r>
            <a:r>
              <a:rPr lang="fi-FI" dirty="0" smtClean="0">
                <a:solidFill>
                  <a:schemeClr val="tx1"/>
                </a:solidFill>
              </a:rPr>
              <a:t> de </a:t>
            </a:r>
            <a:r>
              <a:rPr lang="fi-FI" dirty="0" err="1" smtClean="0">
                <a:solidFill>
                  <a:schemeClr val="tx1"/>
                </a:solidFill>
              </a:rPr>
              <a:t>vue</a:t>
            </a:r>
            <a:r>
              <a:rPr lang="fi-FI" dirty="0" smtClean="0">
                <a:solidFill>
                  <a:schemeClr val="tx1"/>
                </a:solidFill>
              </a:rPr>
              <a:t> </a:t>
            </a:r>
            <a:r>
              <a:rPr lang="fi-FI" dirty="0" err="1" smtClean="0">
                <a:solidFill>
                  <a:schemeClr val="tx1"/>
                </a:solidFill>
              </a:rPr>
              <a:t>sur</a:t>
            </a:r>
            <a:r>
              <a:rPr lang="fi-FI" dirty="0" smtClean="0">
                <a:solidFill>
                  <a:schemeClr val="tx1"/>
                </a:solidFill>
              </a:rPr>
              <a:t> un </a:t>
            </a:r>
            <a:r>
              <a:rPr lang="fi-FI" dirty="0" err="1" smtClean="0">
                <a:solidFill>
                  <a:schemeClr val="tx1"/>
                </a:solidFill>
              </a:rPr>
              <a:t>site</a:t>
            </a:r>
            <a:r>
              <a:rPr lang="fi-FI" dirty="0" smtClean="0">
                <a:solidFill>
                  <a:schemeClr val="tx1"/>
                </a:solidFill>
              </a:rPr>
              <a:t> internet </a:t>
            </a:r>
            <a:r>
              <a:rPr lang="fi-FI" dirty="0" err="1" smtClean="0">
                <a:solidFill>
                  <a:schemeClr val="tx1"/>
                </a:solidFill>
              </a:rPr>
              <a:t>dedié</a:t>
            </a:r>
            <a:r>
              <a:rPr lang="fi-FI" dirty="0" smtClean="0">
                <a:solidFill>
                  <a:schemeClr val="tx1"/>
                </a:solidFill>
              </a:rPr>
              <a:t> á </a:t>
            </a:r>
            <a:r>
              <a:rPr lang="fi-FI" dirty="0" err="1" smtClean="0">
                <a:solidFill>
                  <a:schemeClr val="tx1"/>
                </a:solidFill>
              </a:rPr>
              <a:t>cela</a:t>
            </a:r>
            <a:r>
              <a:rPr lang="fi-FI" dirty="0" smtClean="0">
                <a:solidFill>
                  <a:schemeClr val="tx1"/>
                </a:solidFill>
              </a:rPr>
              <a:t>. </a:t>
            </a:r>
          </a:p>
          <a:p>
            <a:pPr lvl="0"/>
            <a:endParaRPr lang="fi-FI" dirty="0" smtClean="0">
              <a:solidFill>
                <a:schemeClr val="tx1"/>
              </a:solidFill>
            </a:endParaRPr>
          </a:p>
        </p:txBody>
      </p:sp>
    </p:spTree>
    <p:extLst>
      <p:ext uri="{BB962C8B-B14F-4D97-AF65-F5344CB8AC3E}">
        <p14:creationId xmlns:p14="http://schemas.microsoft.com/office/powerpoint/2010/main" val="57024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tsikko 1"/>
          <p:cNvSpPr>
            <a:spLocks noGrp="1"/>
          </p:cNvSpPr>
          <p:nvPr>
            <p:ph type="title"/>
          </p:nvPr>
        </p:nvSpPr>
        <p:spPr>
          <a:xfrm>
            <a:off x="121155" y="274638"/>
            <a:ext cx="8990058" cy="1143000"/>
          </a:xfrm>
        </p:spPr>
        <p:txBody>
          <a:bodyPr>
            <a:normAutofit/>
          </a:bodyPr>
          <a:lstStyle/>
          <a:p>
            <a:r>
              <a:rPr lang="en-GB" dirty="0" smtClean="0"/>
              <a:t>Les </a:t>
            </a:r>
            <a:r>
              <a:rPr lang="en-GB" dirty="0" err="1" smtClean="0"/>
              <a:t>chaînes</a:t>
            </a:r>
            <a:r>
              <a:rPr lang="en-GB" dirty="0" smtClean="0"/>
              <a:t> de </a:t>
            </a:r>
            <a:r>
              <a:rPr lang="en-GB" dirty="0" err="1" smtClean="0"/>
              <a:t>valeur</a:t>
            </a:r>
            <a:r>
              <a:rPr lang="en-GB" dirty="0" smtClean="0"/>
              <a:t> </a:t>
            </a:r>
            <a:r>
              <a:rPr lang="en-GB" dirty="0" err="1" smtClean="0"/>
              <a:t>en</a:t>
            </a:r>
            <a:r>
              <a:rPr lang="en-GB" dirty="0" smtClean="0"/>
              <a:t> </a:t>
            </a:r>
            <a:r>
              <a:rPr lang="en-GB" dirty="0" err="1" smtClean="0"/>
              <a:t>bioéconomie</a:t>
            </a:r>
            <a:endParaRPr lang="fi-FI" dirty="0"/>
          </a:p>
        </p:txBody>
      </p:sp>
      <p:graphicFrame>
        <p:nvGraphicFramePr>
          <p:cNvPr id="8" name="Kaaviokuva 7"/>
          <p:cNvGraphicFramePr/>
          <p:nvPr>
            <p:extLst>
              <p:ext uri="{D42A27DB-BD31-4B8C-83A1-F6EECF244321}">
                <p14:modId xmlns:p14="http://schemas.microsoft.com/office/powerpoint/2010/main" val="2678408420"/>
              </p:ext>
            </p:extLst>
          </p:nvPr>
        </p:nvGraphicFramePr>
        <p:xfrm>
          <a:off x="1699879" y="1762585"/>
          <a:ext cx="5487166" cy="2779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kstiruutu 4"/>
          <p:cNvSpPr txBox="1"/>
          <p:nvPr/>
        </p:nvSpPr>
        <p:spPr>
          <a:xfrm>
            <a:off x="1662306" y="2858378"/>
            <a:ext cx="1503711" cy="400110"/>
          </a:xfrm>
          <a:prstGeom prst="rect">
            <a:avLst/>
          </a:prstGeom>
          <a:noFill/>
        </p:spPr>
        <p:txBody>
          <a:bodyPr wrap="square" rtlCol="0">
            <a:spAutoFit/>
          </a:bodyPr>
          <a:lstStyle/>
          <a:p>
            <a:r>
              <a:rPr lang="fi-FI" sz="2000" dirty="0" err="1" smtClean="0"/>
              <a:t>Biomasse</a:t>
            </a:r>
            <a:endParaRPr lang="fi-FI" sz="2000" dirty="0"/>
          </a:p>
        </p:txBody>
      </p:sp>
      <p:sp>
        <p:nvSpPr>
          <p:cNvPr id="12" name="Tekstiruutu 11"/>
          <p:cNvSpPr txBox="1"/>
          <p:nvPr/>
        </p:nvSpPr>
        <p:spPr>
          <a:xfrm>
            <a:off x="6042247" y="2864548"/>
            <a:ext cx="1503711" cy="1015663"/>
          </a:xfrm>
          <a:prstGeom prst="rect">
            <a:avLst/>
          </a:prstGeom>
          <a:noFill/>
        </p:spPr>
        <p:txBody>
          <a:bodyPr wrap="square" rtlCol="0">
            <a:spAutoFit/>
          </a:bodyPr>
          <a:lstStyle/>
          <a:p>
            <a:r>
              <a:rPr lang="fi-FI" sz="2000" dirty="0" smtClean="0"/>
              <a:t>Les </a:t>
            </a:r>
            <a:r>
              <a:rPr lang="fi-FI" sz="2000" dirty="0" err="1" smtClean="0"/>
              <a:t>produits</a:t>
            </a:r>
            <a:r>
              <a:rPr lang="fi-FI" sz="2000" dirty="0" smtClean="0"/>
              <a:t>,</a:t>
            </a:r>
          </a:p>
          <a:p>
            <a:r>
              <a:rPr lang="fi-FI" sz="2000" dirty="0"/>
              <a:t>l</a:t>
            </a:r>
            <a:r>
              <a:rPr lang="fi-FI" sz="2000" dirty="0" smtClean="0"/>
              <a:t>e </a:t>
            </a:r>
            <a:r>
              <a:rPr lang="fi-FI" sz="2000" dirty="0" err="1" smtClean="0"/>
              <a:t>savoir-faire</a:t>
            </a:r>
            <a:endParaRPr lang="fi-FI" sz="2000" dirty="0"/>
          </a:p>
        </p:txBody>
      </p:sp>
      <p:sp>
        <p:nvSpPr>
          <p:cNvPr id="7" name="Tekstiruutu 6"/>
          <p:cNvSpPr txBox="1"/>
          <p:nvPr/>
        </p:nvSpPr>
        <p:spPr>
          <a:xfrm>
            <a:off x="1699880" y="5273996"/>
            <a:ext cx="5487166" cy="923330"/>
          </a:xfrm>
          <a:prstGeom prst="rect">
            <a:avLst/>
          </a:prstGeom>
          <a:noFill/>
        </p:spPr>
        <p:txBody>
          <a:bodyPr wrap="square" rtlCol="0">
            <a:spAutoFit/>
          </a:bodyPr>
          <a:lstStyle/>
          <a:p>
            <a:pPr algn="ctr"/>
            <a:r>
              <a:rPr lang="en-GB" dirty="0" err="1" smtClean="0"/>
              <a:t>Dans</a:t>
            </a:r>
            <a:r>
              <a:rPr lang="en-GB" dirty="0" smtClean="0"/>
              <a:t> la production des </a:t>
            </a:r>
            <a:r>
              <a:rPr lang="en-GB" dirty="0" err="1" smtClean="0"/>
              <a:t>produits</a:t>
            </a:r>
            <a:r>
              <a:rPr lang="en-GB" dirty="0" smtClean="0"/>
              <a:t> et des services, </a:t>
            </a:r>
            <a:r>
              <a:rPr lang="en-GB" dirty="0" err="1" smtClean="0"/>
              <a:t>une</a:t>
            </a:r>
            <a:r>
              <a:rPr lang="en-GB" dirty="0" smtClean="0"/>
              <a:t> </a:t>
            </a:r>
            <a:r>
              <a:rPr lang="en-GB" dirty="0" err="1" smtClean="0"/>
              <a:t>deuxième</a:t>
            </a:r>
            <a:r>
              <a:rPr lang="en-GB" dirty="0" smtClean="0"/>
              <a:t> </a:t>
            </a:r>
            <a:r>
              <a:rPr lang="en-GB" dirty="0" err="1" smtClean="0"/>
              <a:t>priorité</a:t>
            </a:r>
            <a:r>
              <a:rPr lang="en-GB" dirty="0" smtClean="0"/>
              <a:t> de </a:t>
            </a:r>
            <a:r>
              <a:rPr lang="en-GB" dirty="0" err="1" smtClean="0"/>
              <a:t>l’économie</a:t>
            </a:r>
            <a:r>
              <a:rPr lang="en-GB" dirty="0" smtClean="0"/>
              <a:t> </a:t>
            </a:r>
            <a:r>
              <a:rPr lang="en-GB" dirty="0" err="1" smtClean="0"/>
              <a:t>finlandaise</a:t>
            </a:r>
            <a:r>
              <a:rPr lang="en-GB" dirty="0" smtClean="0"/>
              <a:t>, le “</a:t>
            </a:r>
            <a:r>
              <a:rPr lang="en-GB" dirty="0" err="1" smtClean="0"/>
              <a:t>cleantech</a:t>
            </a:r>
            <a:r>
              <a:rPr lang="en-GB" dirty="0" smtClean="0"/>
              <a:t>” (technologies </a:t>
            </a:r>
            <a:r>
              <a:rPr lang="en-GB" dirty="0" err="1" smtClean="0"/>
              <a:t>propres</a:t>
            </a:r>
            <a:r>
              <a:rPr lang="en-GB" dirty="0" smtClean="0"/>
              <a:t>) </a:t>
            </a:r>
            <a:r>
              <a:rPr lang="en-GB" dirty="0" err="1" smtClean="0"/>
              <a:t>est</a:t>
            </a:r>
            <a:r>
              <a:rPr lang="en-GB" dirty="0" smtClean="0"/>
              <a:t> </a:t>
            </a:r>
            <a:r>
              <a:rPr lang="en-GB" dirty="0" err="1" smtClean="0"/>
              <a:t>mis</a:t>
            </a:r>
            <a:r>
              <a:rPr lang="en-GB" dirty="0" smtClean="0"/>
              <a:t> </a:t>
            </a:r>
            <a:r>
              <a:rPr lang="en-GB" dirty="0" err="1" smtClean="0"/>
              <a:t>en</a:t>
            </a:r>
            <a:r>
              <a:rPr lang="en-GB" dirty="0" smtClean="0"/>
              <a:t> </a:t>
            </a:r>
            <a:r>
              <a:rPr lang="en-GB" dirty="0" err="1" smtClean="0"/>
              <a:t>avant</a:t>
            </a:r>
            <a:r>
              <a:rPr lang="en-GB" dirty="0" smtClean="0"/>
              <a:t>.</a:t>
            </a:r>
            <a:endParaRPr lang="fi-FI" dirty="0">
              <a:solidFill>
                <a:schemeClr val="tx1">
                  <a:lumMod val="65000"/>
                  <a:lumOff val="35000"/>
                </a:schemeClr>
              </a:solidFill>
            </a:endParaRPr>
          </a:p>
        </p:txBody>
      </p:sp>
      <p:sp>
        <p:nvSpPr>
          <p:cNvPr id="9" name="Kehänuoli 8"/>
          <p:cNvSpPr/>
          <p:nvPr/>
        </p:nvSpPr>
        <p:spPr>
          <a:xfrm rot="16200000">
            <a:off x="860211" y="1420060"/>
            <a:ext cx="3588233" cy="3707123"/>
          </a:xfrm>
          <a:prstGeom prst="circularArrow">
            <a:avLst>
              <a:gd name="adj1" fmla="val 12500"/>
              <a:gd name="adj2" fmla="val 922439"/>
              <a:gd name="adj3" fmla="val 20457681"/>
              <a:gd name="adj4" fmla="val 10800000"/>
              <a:gd name="adj5" fmla="val 10433"/>
            </a:avLst>
          </a:prstGeom>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a:solidFill>
                <a:schemeClr val="tx1"/>
              </a:solidFill>
            </a:endParaRPr>
          </a:p>
        </p:txBody>
      </p:sp>
      <p:sp>
        <p:nvSpPr>
          <p:cNvPr id="11" name="Kehänuoli 10"/>
          <p:cNvSpPr/>
          <p:nvPr/>
        </p:nvSpPr>
        <p:spPr>
          <a:xfrm rot="5400000">
            <a:off x="4567334" y="1358193"/>
            <a:ext cx="3588233" cy="3707123"/>
          </a:xfrm>
          <a:prstGeom prst="circularArrow">
            <a:avLst>
              <a:gd name="adj1" fmla="val 12500"/>
              <a:gd name="adj2" fmla="val 922439"/>
              <a:gd name="adj3" fmla="val 20457681"/>
              <a:gd name="adj4" fmla="val 10800000"/>
              <a:gd name="adj5" fmla="val 10433"/>
            </a:avLst>
          </a:prstGeom>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a:solidFill>
                <a:schemeClr val="tx1"/>
              </a:solidFill>
            </a:endParaRPr>
          </a:p>
        </p:txBody>
      </p:sp>
    </p:spTree>
    <p:extLst>
      <p:ext uri="{BB962C8B-B14F-4D97-AF65-F5344CB8AC3E}">
        <p14:creationId xmlns:p14="http://schemas.microsoft.com/office/powerpoint/2010/main" val="225436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510954" cy="1143000"/>
          </a:xfrm>
        </p:spPr>
        <p:txBody>
          <a:bodyPr>
            <a:normAutofit fontScale="90000"/>
          </a:bodyPr>
          <a:lstStyle/>
          <a:p>
            <a:r>
              <a:rPr lang="en-GB" dirty="0" smtClean="0"/>
              <a:t>Les utilisations </a:t>
            </a:r>
            <a:r>
              <a:rPr lang="en-GB" dirty="0" err="1" smtClean="0"/>
              <a:t>possibles</a:t>
            </a:r>
            <a:r>
              <a:rPr lang="en-GB" dirty="0" smtClean="0"/>
              <a:t> du bois </a:t>
            </a:r>
            <a:r>
              <a:rPr lang="en-GB" dirty="0" err="1" smtClean="0"/>
              <a:t>en</a:t>
            </a:r>
            <a:r>
              <a:rPr lang="en-GB" dirty="0" smtClean="0"/>
              <a:t> </a:t>
            </a:r>
            <a:r>
              <a:rPr lang="en-GB" dirty="0" err="1" smtClean="0"/>
              <a:t>bioéconomie</a:t>
            </a:r>
            <a:r>
              <a:rPr lang="en-GB" dirty="0" smtClean="0"/>
              <a:t> </a:t>
            </a:r>
            <a:r>
              <a:rPr lang="en-GB" dirty="0" err="1" smtClean="0"/>
              <a:t>sont</a:t>
            </a:r>
            <a:r>
              <a:rPr lang="en-GB" dirty="0" smtClean="0"/>
              <a:t> multiples</a:t>
            </a:r>
            <a:br>
              <a:rPr lang="en-GB" dirty="0" smtClean="0"/>
            </a:br>
            <a:endParaRPr lang="fi-FI" dirty="0"/>
          </a:p>
        </p:txBody>
      </p:sp>
      <p:sp>
        <p:nvSpPr>
          <p:cNvPr id="10" name="Tekstikehys 9"/>
          <p:cNvSpPr txBox="1"/>
          <p:nvPr/>
        </p:nvSpPr>
        <p:spPr>
          <a:xfrm>
            <a:off x="1019872" y="1230923"/>
            <a:ext cx="3156438" cy="369332"/>
          </a:xfrm>
          <a:prstGeom prst="rect">
            <a:avLst/>
          </a:prstGeom>
          <a:noFill/>
        </p:spPr>
        <p:txBody>
          <a:bodyPr wrap="square" rtlCol="0">
            <a:spAutoFit/>
          </a:bodyPr>
          <a:lstStyle/>
          <a:p>
            <a:r>
              <a:rPr lang="en-GB" b="1" dirty="0" err="1" smtClean="0">
                <a:solidFill>
                  <a:srgbClr val="E03A3E"/>
                </a:solidFill>
              </a:rPr>
              <a:t>Exemples</a:t>
            </a:r>
            <a:r>
              <a:rPr lang="en-GB" b="1" dirty="0" smtClean="0">
                <a:solidFill>
                  <a:srgbClr val="E03A3E"/>
                </a:solidFill>
              </a:rPr>
              <a:t> des </a:t>
            </a:r>
            <a:r>
              <a:rPr lang="en-GB" b="1" dirty="0" err="1" smtClean="0">
                <a:solidFill>
                  <a:srgbClr val="E03A3E"/>
                </a:solidFill>
              </a:rPr>
              <a:t>produits</a:t>
            </a:r>
            <a:r>
              <a:rPr lang="fi-FI" b="1" dirty="0" smtClean="0">
                <a:solidFill>
                  <a:srgbClr val="E03A3E"/>
                </a:solidFill>
              </a:rPr>
              <a:t>:</a:t>
            </a:r>
            <a:endParaRPr lang="fi-FI" b="1" dirty="0">
              <a:solidFill>
                <a:srgbClr val="E03A3E"/>
              </a:solidFill>
            </a:endParaRPr>
          </a:p>
        </p:txBody>
      </p:sp>
      <p:pic>
        <p:nvPicPr>
          <p:cNvPr id="3" name="Kuva 2" descr="iStock_000011819781_pien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1261" y="1921525"/>
            <a:ext cx="2540118" cy="3833696"/>
          </a:xfrm>
          <a:prstGeom prst="rect">
            <a:avLst/>
          </a:prstGeom>
        </p:spPr>
      </p:pic>
      <p:graphicFrame>
        <p:nvGraphicFramePr>
          <p:cNvPr id="17" name="Sisällön paikkamerkki 3"/>
          <p:cNvGraphicFramePr>
            <a:graphicFrameLocks noGrp="1"/>
          </p:cNvGraphicFramePr>
          <p:nvPr>
            <p:ph idx="1"/>
            <p:extLst>
              <p:ext uri="{D42A27DB-BD31-4B8C-83A1-F6EECF244321}">
                <p14:modId xmlns:p14="http://schemas.microsoft.com/office/powerpoint/2010/main" val="2401412429"/>
              </p:ext>
            </p:extLst>
          </p:nvPr>
        </p:nvGraphicFramePr>
        <p:xfrm>
          <a:off x="149557" y="1417638"/>
          <a:ext cx="8229600" cy="53732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isällön paikkamerkki 3"/>
          <p:cNvGraphicFramePr>
            <a:graphicFrameLocks/>
          </p:cNvGraphicFramePr>
          <p:nvPr>
            <p:extLst>
              <p:ext uri="{D42A27DB-BD31-4B8C-83A1-F6EECF244321}">
                <p14:modId xmlns:p14="http://schemas.microsoft.com/office/powerpoint/2010/main" val="659993914"/>
              </p:ext>
            </p:extLst>
          </p:nvPr>
        </p:nvGraphicFramePr>
        <p:xfrm>
          <a:off x="-139276" y="1340768"/>
          <a:ext cx="8229600" cy="5373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tsikko 1"/>
          <p:cNvSpPr>
            <a:spLocks noGrp="1"/>
          </p:cNvSpPr>
          <p:nvPr>
            <p:ph type="title"/>
          </p:nvPr>
        </p:nvSpPr>
        <p:spPr>
          <a:xfrm>
            <a:off x="457200" y="274638"/>
            <a:ext cx="8428008" cy="1143000"/>
          </a:xfrm>
        </p:spPr>
        <p:txBody>
          <a:bodyPr>
            <a:normAutofit fontScale="90000"/>
          </a:bodyPr>
          <a:lstStyle/>
          <a:p>
            <a:r>
              <a:rPr lang="en-GB" dirty="0" smtClean="0"/>
              <a:t>“</a:t>
            </a:r>
            <a:r>
              <a:rPr lang="en-GB" dirty="0" err="1" smtClean="0"/>
              <a:t>Biobased</a:t>
            </a:r>
            <a:r>
              <a:rPr lang="en-GB" dirty="0" smtClean="0"/>
              <a:t>” </a:t>
            </a:r>
            <a:r>
              <a:rPr lang="en-GB" dirty="0" err="1" smtClean="0"/>
              <a:t>chimie</a:t>
            </a:r>
            <a:r>
              <a:rPr lang="en-GB" dirty="0" smtClean="0"/>
              <a:t> </a:t>
            </a:r>
            <a:br>
              <a:rPr lang="en-GB" dirty="0" smtClean="0"/>
            </a:br>
            <a:r>
              <a:rPr lang="en-GB" sz="2000" dirty="0" smtClean="0"/>
              <a:t>Un tiers de </a:t>
            </a:r>
            <a:r>
              <a:rPr lang="en-GB" sz="2000" dirty="0" err="1" smtClean="0"/>
              <a:t>l’industrie</a:t>
            </a:r>
            <a:r>
              <a:rPr lang="en-GB" sz="2000" dirty="0" smtClean="0"/>
              <a:t> de </a:t>
            </a:r>
            <a:r>
              <a:rPr lang="en-GB" sz="2000" dirty="0" err="1" smtClean="0"/>
              <a:t>chimie</a:t>
            </a:r>
            <a:r>
              <a:rPr lang="en-GB" sz="2000" dirty="0" smtClean="0"/>
              <a:t> </a:t>
            </a:r>
            <a:r>
              <a:rPr lang="en-GB" sz="2000" dirty="0" err="1" smtClean="0"/>
              <a:t>en</a:t>
            </a:r>
            <a:r>
              <a:rPr lang="en-GB" sz="2000" dirty="0" smtClean="0"/>
              <a:t> </a:t>
            </a:r>
            <a:r>
              <a:rPr lang="en-GB" sz="2000" dirty="0" err="1" smtClean="0"/>
              <a:t>finlande</a:t>
            </a:r>
            <a:r>
              <a:rPr lang="en-GB" sz="2000" dirty="0" smtClean="0"/>
              <a:t> utilise des </a:t>
            </a:r>
            <a:r>
              <a:rPr lang="en-GB" sz="2000" dirty="0" err="1" smtClean="0"/>
              <a:t>matériaux</a:t>
            </a:r>
            <a:r>
              <a:rPr lang="en-GB" sz="2000" dirty="0" smtClean="0"/>
              <a:t> “</a:t>
            </a:r>
            <a:r>
              <a:rPr lang="en-GB" sz="2000" dirty="0" err="1" smtClean="0"/>
              <a:t>biobased</a:t>
            </a:r>
            <a:r>
              <a:rPr lang="en-GB" sz="2000" dirty="0" smtClean="0"/>
              <a:t>”</a:t>
            </a:r>
            <a:r>
              <a:rPr lang="en-GB" dirty="0" smtClean="0"/>
              <a:t/>
            </a:r>
            <a:br>
              <a:rPr lang="en-GB" dirty="0" smtClean="0"/>
            </a:br>
            <a:endParaRPr lang="fi-FI" dirty="0"/>
          </a:p>
        </p:txBody>
      </p:sp>
      <p:sp>
        <p:nvSpPr>
          <p:cNvPr id="8" name="Tekstikehys 7"/>
          <p:cNvSpPr txBox="1"/>
          <p:nvPr/>
        </p:nvSpPr>
        <p:spPr>
          <a:xfrm>
            <a:off x="612446" y="928903"/>
            <a:ext cx="5901642" cy="461665"/>
          </a:xfrm>
          <a:prstGeom prst="rect">
            <a:avLst/>
          </a:prstGeom>
          <a:noFill/>
        </p:spPr>
        <p:txBody>
          <a:bodyPr wrap="square" rtlCol="0">
            <a:spAutoFit/>
          </a:bodyPr>
          <a:lstStyle/>
          <a:p>
            <a:r>
              <a:rPr lang="fi-FI" sz="2400" b="1" dirty="0" err="1" smtClean="0">
                <a:solidFill>
                  <a:srgbClr val="E03A3E"/>
                </a:solidFill>
              </a:rPr>
              <a:t>Exemples</a:t>
            </a:r>
            <a:r>
              <a:rPr lang="fi-FI" sz="2400" b="1" dirty="0" smtClean="0">
                <a:solidFill>
                  <a:srgbClr val="E03A3E"/>
                </a:solidFill>
              </a:rPr>
              <a:t> </a:t>
            </a:r>
            <a:r>
              <a:rPr lang="fi-FI" sz="2400" b="1" dirty="0" err="1" smtClean="0">
                <a:solidFill>
                  <a:srgbClr val="E03A3E"/>
                </a:solidFill>
              </a:rPr>
              <a:t>proches</a:t>
            </a:r>
            <a:r>
              <a:rPr lang="fi-FI" sz="2400" b="1" dirty="0" smtClean="0">
                <a:solidFill>
                  <a:srgbClr val="E03A3E"/>
                </a:solidFill>
              </a:rPr>
              <a:t> des </a:t>
            </a:r>
            <a:r>
              <a:rPr lang="fi-FI" sz="2400" b="1" dirty="0" err="1" smtClean="0">
                <a:solidFill>
                  <a:srgbClr val="E03A3E"/>
                </a:solidFill>
              </a:rPr>
              <a:t>consommateurs</a:t>
            </a:r>
            <a:r>
              <a:rPr lang="fi-FI" sz="2400" b="1" dirty="0" smtClean="0">
                <a:solidFill>
                  <a:srgbClr val="E03A3E"/>
                </a:solidFill>
              </a:rPr>
              <a:t>:</a:t>
            </a:r>
            <a:endParaRPr lang="fi-FI" sz="2400" b="1" dirty="0">
              <a:solidFill>
                <a:srgbClr val="E03A3E"/>
              </a:solidFill>
            </a:endParaRPr>
          </a:p>
        </p:txBody>
      </p:sp>
      <p:pic>
        <p:nvPicPr>
          <p:cNvPr id="10" name="Kuva 9" descr="maalaus.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24694" y="3198041"/>
            <a:ext cx="2195784" cy="2195784"/>
          </a:xfrm>
          <a:prstGeom prst="rect">
            <a:avLst/>
          </a:prstGeom>
        </p:spPr>
      </p:pic>
      <p:pic>
        <p:nvPicPr>
          <p:cNvPr id="11" name="Kuva 10" descr="tankkaus.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22586" y="2340532"/>
            <a:ext cx="1924416" cy="18759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GB" dirty="0" smtClean="0"/>
              <a:t>Santé </a:t>
            </a:r>
            <a:r>
              <a:rPr lang="en-GB" dirty="0" err="1" smtClean="0"/>
              <a:t>en</a:t>
            </a:r>
            <a:r>
              <a:rPr lang="en-GB" dirty="0" smtClean="0"/>
              <a:t> provenance de la </a:t>
            </a:r>
            <a:r>
              <a:rPr lang="en-GB" dirty="0" err="1" smtClean="0"/>
              <a:t>forêt</a:t>
            </a:r>
            <a:endParaRPr lang="fi-FI" dirty="0"/>
          </a:p>
        </p:txBody>
      </p:sp>
      <p:graphicFrame>
        <p:nvGraphicFramePr>
          <p:cNvPr id="5" name="Sisällön paikkamerkki 3"/>
          <p:cNvGraphicFramePr>
            <a:graphicFrameLocks noGrp="1"/>
          </p:cNvGraphicFramePr>
          <p:nvPr>
            <p:ph idx="1"/>
            <p:extLst>
              <p:ext uri="{D42A27DB-BD31-4B8C-83A1-F6EECF244321}">
                <p14:modId xmlns:p14="http://schemas.microsoft.com/office/powerpoint/2010/main" val="2678780228"/>
              </p:ext>
            </p:extLst>
          </p:nvPr>
        </p:nvGraphicFramePr>
        <p:xfrm>
          <a:off x="457201" y="1600200"/>
          <a:ext cx="6547448"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7"/>
            <a:ext cx="8229600" cy="5341235"/>
          </a:xfrm>
        </p:spPr>
        <p:txBody>
          <a:bodyPr>
            <a:normAutofit/>
          </a:bodyPr>
          <a:lstStyle/>
          <a:p>
            <a:r>
              <a:rPr lang="en-GB" dirty="0" err="1" smtClean="0"/>
              <a:t>Financement</a:t>
            </a:r>
            <a:r>
              <a:rPr lang="en-GB" dirty="0" smtClean="0"/>
              <a:t/>
            </a:r>
            <a:br>
              <a:rPr lang="en-GB" dirty="0" smtClean="0"/>
            </a:br>
            <a:r>
              <a:rPr lang="en-GB" dirty="0"/>
              <a:t/>
            </a:r>
            <a:br>
              <a:rPr lang="en-GB" dirty="0"/>
            </a:br>
            <a:endParaRPr lang="fi-FI" dirty="0"/>
          </a:p>
        </p:txBody>
      </p:sp>
      <p:graphicFrame>
        <p:nvGraphicFramePr>
          <p:cNvPr id="5" name="Sisällön paikkamerkki 3"/>
          <p:cNvGraphicFramePr>
            <a:graphicFrameLocks noGrp="1"/>
          </p:cNvGraphicFramePr>
          <p:nvPr>
            <p:ph idx="1"/>
            <p:extLst>
              <p:ext uri="{D42A27DB-BD31-4B8C-83A1-F6EECF244321}">
                <p14:modId xmlns:p14="http://schemas.microsoft.com/office/powerpoint/2010/main" val="4135928507"/>
              </p:ext>
            </p:extLst>
          </p:nvPr>
        </p:nvGraphicFramePr>
        <p:xfrm>
          <a:off x="457201" y="1600200"/>
          <a:ext cx="6547448"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7092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ctrTitle"/>
          </p:nvPr>
        </p:nvSpPr>
        <p:spPr>
          <a:xfrm>
            <a:off x="1934574" y="1731696"/>
            <a:ext cx="5279467" cy="2049049"/>
          </a:xfrm>
        </p:spPr>
        <p:txBody>
          <a:bodyPr>
            <a:normAutofit/>
          </a:bodyPr>
          <a:lstStyle/>
          <a:p>
            <a:r>
              <a:rPr lang="fi-FI" sz="2000" b="1" dirty="0" smtClean="0">
                <a:solidFill>
                  <a:srgbClr val="62BB46"/>
                </a:solidFill>
              </a:rPr>
              <a:t/>
            </a:r>
            <a:br>
              <a:rPr lang="fi-FI" sz="2000" b="1" dirty="0" smtClean="0">
                <a:solidFill>
                  <a:srgbClr val="62BB46"/>
                </a:solidFill>
              </a:rPr>
            </a:br>
            <a:r>
              <a:rPr lang="fi-FI" sz="2000" b="1" dirty="0" smtClean="0">
                <a:solidFill>
                  <a:srgbClr val="62BB46"/>
                </a:solidFill>
              </a:rPr>
              <a:t>MERCI!</a:t>
            </a:r>
            <a:r>
              <a:rPr lang="fi-FI" sz="2000" b="1" dirty="0">
                <a:solidFill>
                  <a:srgbClr val="62BB46"/>
                </a:solidFill>
              </a:rPr>
              <a:t/>
            </a:r>
            <a:br>
              <a:rPr lang="fi-FI" sz="2000" b="1" dirty="0">
                <a:solidFill>
                  <a:srgbClr val="62BB46"/>
                </a:solidFill>
              </a:rPr>
            </a:br>
            <a:r>
              <a:rPr lang="fi-FI" sz="2000" b="1" dirty="0" smtClean="0">
                <a:solidFill>
                  <a:srgbClr val="62BB46"/>
                </a:solidFill>
              </a:rPr>
              <a:t/>
            </a:r>
            <a:br>
              <a:rPr lang="fi-FI" sz="2000" b="1" dirty="0" smtClean="0">
                <a:solidFill>
                  <a:srgbClr val="62BB46"/>
                </a:solidFill>
              </a:rPr>
            </a:br>
            <a:r>
              <a:rPr lang="fi-FI" sz="2000" b="1" dirty="0">
                <a:solidFill>
                  <a:srgbClr val="62BB46"/>
                </a:solidFill>
              </a:rPr>
              <a:t/>
            </a:r>
            <a:br>
              <a:rPr lang="fi-FI" sz="2000" b="1" dirty="0">
                <a:solidFill>
                  <a:srgbClr val="62BB46"/>
                </a:solidFill>
              </a:rPr>
            </a:br>
            <a:r>
              <a:rPr lang="fi-FI" sz="2000" b="1" dirty="0" err="1" smtClean="0">
                <a:solidFill>
                  <a:srgbClr val="62BB46"/>
                </a:solidFill>
              </a:rPr>
              <a:t>jertta.demazieres@formin.fi</a:t>
            </a:r>
            <a:endParaRPr lang="fi-FI" sz="2000" b="1" dirty="0">
              <a:solidFill>
                <a:srgbClr val="62BB46"/>
              </a:solidFill>
            </a:endParaRPr>
          </a:p>
        </p:txBody>
      </p:sp>
      <p:sp>
        <p:nvSpPr>
          <p:cNvPr id="5" name="Alaotsikko 4"/>
          <p:cNvSpPr>
            <a:spLocks noGrp="1"/>
          </p:cNvSpPr>
          <p:nvPr>
            <p:ph type="subTitle" idx="1"/>
          </p:nvPr>
        </p:nvSpPr>
        <p:spPr>
          <a:xfrm>
            <a:off x="1934574" y="4804396"/>
            <a:ext cx="5279467" cy="747319"/>
          </a:xfrm>
        </p:spPr>
        <p:txBody>
          <a:bodyPr>
            <a:normAutofit/>
          </a:bodyPr>
          <a:lstStyle/>
          <a:p>
            <a:r>
              <a:rPr lang="fi-FI" sz="2857" dirty="0" smtClean="0">
                <a:hlinkClick r:id="rId3"/>
              </a:rPr>
              <a:t>www.bioeconomy.fi</a:t>
            </a:r>
            <a:endParaRPr lang="fi-FI" sz="2857" dirty="0" smtClean="0"/>
          </a:p>
          <a:p>
            <a:endParaRPr lang="fi-FI" dirty="0" smtClean="0"/>
          </a:p>
          <a:p>
            <a:endParaRPr lang="fi-FI"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1413</TotalTime>
  <Words>994</Words>
  <Application>Microsoft Office PowerPoint</Application>
  <PresentationFormat>On-screen Show (4:3)</PresentationFormat>
  <Paragraphs>91</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Office-teema</vt:lpstr>
      <vt:lpstr>Stratégie globale de la bioéconomie,  l’exemple de la Finlande </vt:lpstr>
      <vt:lpstr>L’importance de la bioéconomie en Finlande</vt:lpstr>
      <vt:lpstr>Bioéconomie de la forêt</vt:lpstr>
      <vt:lpstr>La Stratégie Bioéconomie de la Finlande, adopté en mai 2014</vt:lpstr>
      <vt:lpstr>Elaboration de la stratégie bioéconomie  de la Finlande</vt:lpstr>
      <vt:lpstr>Les chaînes de valeur en bioéconomie</vt:lpstr>
      <vt:lpstr>Les utilisations possibles du bois en bioéconomie sont multiples </vt:lpstr>
      <vt:lpstr>“Biobased” chimie  Un tiers de l’industrie de chimie en finlande utilise des matériaux “biobased” </vt:lpstr>
      <vt:lpstr>Santé en provenance de la forêt</vt:lpstr>
      <vt:lpstr>Financement  </vt:lpstr>
      <vt:lpstr> MERCI!   jertta.demazieres@formin.fi</vt:lpstr>
    </vt:vector>
  </TitlesOfParts>
  <Company>Petri Koivisto 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Petri Koivisto</dc:creator>
  <cp:lastModifiedBy>de Mazières Jertta</cp:lastModifiedBy>
  <cp:revision>109</cp:revision>
  <cp:lastPrinted>2014-10-31T16:02:56Z</cp:lastPrinted>
  <dcterms:created xsi:type="dcterms:W3CDTF">2014-05-20T08:01:03Z</dcterms:created>
  <dcterms:modified xsi:type="dcterms:W3CDTF">2014-10-31T16:18:37Z</dcterms:modified>
</cp:coreProperties>
</file>